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84" r:id="rId1"/>
  </p:sldMasterIdLst>
  <p:notesMasterIdLst>
    <p:notesMasterId r:id="rId11"/>
  </p:notesMasterIdLst>
  <p:sldIdLst>
    <p:sldId id="256" r:id="rId2"/>
    <p:sldId id="326" r:id="rId3"/>
    <p:sldId id="362" r:id="rId4"/>
    <p:sldId id="364" r:id="rId5"/>
    <p:sldId id="365" r:id="rId6"/>
    <p:sldId id="366" r:id="rId7"/>
    <p:sldId id="363" r:id="rId8"/>
    <p:sldId id="367" r:id="rId9"/>
    <p:sldId id="325" r:id="rId10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89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2833802-FEF1-4C79-8D5D-14CF1EAF98D9}" styleName="Estilo claro 2 - Acent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67" autoAdjust="0"/>
    <p:restoredTop sz="94676" autoAdjust="0"/>
  </p:normalViewPr>
  <p:slideViewPr>
    <p:cSldViewPr>
      <p:cViewPr varScale="1">
        <p:scale>
          <a:sx n="65" d="100"/>
          <a:sy n="65" d="100"/>
        </p:scale>
        <p:origin x="1493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93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FC193F-ECAC-401F-9D91-2D1EFA74E1FE}" type="doc">
      <dgm:prSet loTypeId="urn:microsoft.com/office/officeart/2005/8/layout/venn1" loCatId="relationship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s-CO"/>
        </a:p>
      </dgm:t>
    </dgm:pt>
    <dgm:pt modelId="{6F7168C8-8D82-48F1-953F-5599DA508A79}">
      <dgm:prSet phldrT="[Texto]"/>
      <dgm:spPr/>
      <dgm:t>
        <a:bodyPr/>
        <a:lstStyle/>
        <a:p>
          <a:r>
            <a:rPr lang="es-CO" dirty="0" smtClean="0"/>
            <a:t>Perfil de Director Ejecutivo UNAD Florida </a:t>
          </a:r>
          <a:endParaRPr lang="es-CO" dirty="0"/>
        </a:p>
      </dgm:t>
    </dgm:pt>
    <dgm:pt modelId="{EC184891-3A39-41C2-AA2F-305D4DEB2B63}" type="parTrans" cxnId="{E34939A8-95F7-4FF8-8C1E-72779EE67396}">
      <dgm:prSet/>
      <dgm:spPr/>
      <dgm:t>
        <a:bodyPr/>
        <a:lstStyle/>
        <a:p>
          <a:endParaRPr lang="es-CO"/>
        </a:p>
      </dgm:t>
    </dgm:pt>
    <dgm:pt modelId="{45B69BE1-0A83-48FD-962E-48C9E59BCCF6}" type="sibTrans" cxnId="{E34939A8-95F7-4FF8-8C1E-72779EE67396}">
      <dgm:prSet/>
      <dgm:spPr/>
      <dgm:t>
        <a:bodyPr/>
        <a:lstStyle/>
        <a:p>
          <a:endParaRPr lang="es-CO"/>
        </a:p>
      </dgm:t>
    </dgm:pt>
    <dgm:pt modelId="{8DCDB397-3780-4FBB-84E7-602A35D48CF5}">
      <dgm:prSet phldrT="[Texto]"/>
      <dgm:spPr/>
      <dgm:t>
        <a:bodyPr/>
        <a:lstStyle/>
        <a:p>
          <a:r>
            <a:rPr lang="es-CO" dirty="0" smtClean="0"/>
            <a:t>UNAD Florida, </a:t>
          </a:r>
          <a:r>
            <a:rPr lang="es-CO" dirty="0" err="1" smtClean="0"/>
            <a:t>Inc</a:t>
          </a:r>
          <a:r>
            <a:rPr lang="es-CO" dirty="0" smtClean="0"/>
            <a:t> </a:t>
          </a:r>
          <a:r>
            <a:rPr lang="es-CO" dirty="0" err="1" smtClean="0"/>
            <a:t>Succession</a:t>
          </a:r>
          <a:r>
            <a:rPr lang="es-CO" dirty="0" smtClean="0"/>
            <a:t> Plan</a:t>
          </a:r>
          <a:endParaRPr lang="es-CO" dirty="0"/>
        </a:p>
      </dgm:t>
    </dgm:pt>
    <dgm:pt modelId="{4BFB6126-34B4-4AA9-B296-ED0B05C57F22}" type="parTrans" cxnId="{3ED7344E-8975-490F-A252-EAE8469B2E6B}">
      <dgm:prSet/>
      <dgm:spPr/>
      <dgm:t>
        <a:bodyPr/>
        <a:lstStyle/>
        <a:p>
          <a:endParaRPr lang="es-CO"/>
        </a:p>
      </dgm:t>
    </dgm:pt>
    <dgm:pt modelId="{347A981C-806D-49A5-80FD-52079FC08EF6}" type="sibTrans" cxnId="{3ED7344E-8975-490F-A252-EAE8469B2E6B}">
      <dgm:prSet/>
      <dgm:spPr/>
      <dgm:t>
        <a:bodyPr/>
        <a:lstStyle/>
        <a:p>
          <a:endParaRPr lang="es-CO"/>
        </a:p>
      </dgm:t>
    </dgm:pt>
    <dgm:pt modelId="{82D719F7-A99C-4F22-A68A-F7C11F3B3ED1}">
      <dgm:prSet/>
      <dgm:spPr/>
      <dgm:t>
        <a:bodyPr/>
        <a:lstStyle/>
        <a:p>
          <a:r>
            <a:rPr lang="es-CO" dirty="0" smtClean="0"/>
            <a:t>UNAD Colombia</a:t>
          </a:r>
          <a:endParaRPr lang="es-CO" dirty="0"/>
        </a:p>
      </dgm:t>
    </dgm:pt>
    <dgm:pt modelId="{0ECAACBD-8E11-46C3-8C43-AE0B6081BE9F}" type="parTrans" cxnId="{6E698CD4-CB30-43AB-9CF3-5C5B73B6A121}">
      <dgm:prSet/>
      <dgm:spPr/>
      <dgm:t>
        <a:bodyPr/>
        <a:lstStyle/>
        <a:p>
          <a:endParaRPr lang="es-CO"/>
        </a:p>
      </dgm:t>
    </dgm:pt>
    <dgm:pt modelId="{02D1A4DB-1622-4719-A69F-F9038E387B0A}" type="sibTrans" cxnId="{6E698CD4-CB30-43AB-9CF3-5C5B73B6A121}">
      <dgm:prSet/>
      <dgm:spPr/>
      <dgm:t>
        <a:bodyPr/>
        <a:lstStyle/>
        <a:p>
          <a:endParaRPr lang="es-CO"/>
        </a:p>
      </dgm:t>
    </dgm:pt>
    <dgm:pt modelId="{66DEDB13-8CA5-4F10-86DB-70204CF99D58}">
      <dgm:prSet phldrT="[Texto]"/>
      <dgm:spPr/>
      <dgm:t>
        <a:bodyPr/>
        <a:lstStyle/>
        <a:p>
          <a:r>
            <a:rPr lang="es-CO" dirty="0" smtClean="0"/>
            <a:t>UNAD Florida</a:t>
          </a:r>
          <a:endParaRPr lang="es-CO" dirty="0"/>
        </a:p>
      </dgm:t>
    </dgm:pt>
    <dgm:pt modelId="{F07D6A7A-D83A-4746-9450-2DCD31FB877E}" type="parTrans" cxnId="{E40B2D1E-9284-4FDF-BAA7-D426539FD794}">
      <dgm:prSet/>
      <dgm:spPr/>
      <dgm:t>
        <a:bodyPr/>
        <a:lstStyle/>
        <a:p>
          <a:endParaRPr lang="es-CO"/>
        </a:p>
      </dgm:t>
    </dgm:pt>
    <dgm:pt modelId="{47F1A95F-C819-4F51-B602-333A29594AFF}" type="sibTrans" cxnId="{E40B2D1E-9284-4FDF-BAA7-D426539FD794}">
      <dgm:prSet/>
      <dgm:spPr/>
      <dgm:t>
        <a:bodyPr/>
        <a:lstStyle/>
        <a:p>
          <a:endParaRPr lang="es-CO"/>
        </a:p>
      </dgm:t>
    </dgm:pt>
    <dgm:pt modelId="{8FD4CAA3-FBB1-471B-AFCC-75B8B1DCE84D}">
      <dgm:prSet/>
      <dgm:spPr/>
      <dgm:t>
        <a:bodyPr/>
        <a:lstStyle/>
        <a:p>
          <a:r>
            <a:rPr lang="es-CO" dirty="0" smtClean="0"/>
            <a:t>Formato Institucional de Acta de Entrega F-5-4-6</a:t>
          </a:r>
          <a:endParaRPr lang="es-CO" dirty="0"/>
        </a:p>
      </dgm:t>
    </dgm:pt>
    <dgm:pt modelId="{2F5EA1A8-ABF4-4535-ADD8-36CC43D1B33C}" type="parTrans" cxnId="{7B6229F8-0EE6-41BD-8F0F-89DF3607BE36}">
      <dgm:prSet/>
      <dgm:spPr/>
      <dgm:t>
        <a:bodyPr/>
        <a:lstStyle/>
        <a:p>
          <a:endParaRPr lang="es-CO"/>
        </a:p>
      </dgm:t>
    </dgm:pt>
    <dgm:pt modelId="{721E2B6B-2E1A-49B4-AB23-7E7D73886DBB}" type="sibTrans" cxnId="{7B6229F8-0EE6-41BD-8F0F-89DF3607BE36}">
      <dgm:prSet/>
      <dgm:spPr/>
      <dgm:t>
        <a:bodyPr/>
        <a:lstStyle/>
        <a:p>
          <a:endParaRPr lang="es-CO"/>
        </a:p>
      </dgm:t>
    </dgm:pt>
    <dgm:pt modelId="{9EE4E6D0-7BD9-4284-A69A-CA1A729D956D}" type="pres">
      <dgm:prSet presAssocID="{B7FC193F-ECAC-401F-9D91-2D1EFA74E1FE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24424789-B79B-4398-9E7A-81D337C51C8E}" type="pres">
      <dgm:prSet presAssocID="{66DEDB13-8CA5-4F10-86DB-70204CF99D58}" presName="circ1" presStyleLbl="vennNode1" presStyleIdx="0" presStyleCnt="2"/>
      <dgm:spPr/>
      <dgm:t>
        <a:bodyPr/>
        <a:lstStyle/>
        <a:p>
          <a:endParaRPr lang="es-CO"/>
        </a:p>
      </dgm:t>
    </dgm:pt>
    <dgm:pt modelId="{4D87E7D4-98F4-496E-A721-8BD3665FA12A}" type="pres">
      <dgm:prSet presAssocID="{66DEDB13-8CA5-4F10-86DB-70204CF99D58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E7A3FC32-5CE6-47C9-894D-F71F0EE84EE9}" type="pres">
      <dgm:prSet presAssocID="{82D719F7-A99C-4F22-A68A-F7C11F3B3ED1}" presName="circ2" presStyleLbl="vennNode1" presStyleIdx="1" presStyleCnt="2"/>
      <dgm:spPr/>
      <dgm:t>
        <a:bodyPr/>
        <a:lstStyle/>
        <a:p>
          <a:endParaRPr lang="es-CO"/>
        </a:p>
      </dgm:t>
    </dgm:pt>
    <dgm:pt modelId="{3E4DEA45-B875-4CE4-B8DA-3A9D27FA408E}" type="pres">
      <dgm:prSet presAssocID="{82D719F7-A99C-4F22-A68A-F7C11F3B3ED1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E7FBE186-6261-4C31-AB39-6C0F5FEB7A77}" type="presOf" srcId="{6F7168C8-8D82-48F1-953F-5599DA508A79}" destId="{4D87E7D4-98F4-496E-A721-8BD3665FA12A}" srcOrd="1" destOrd="1" presId="urn:microsoft.com/office/officeart/2005/8/layout/venn1"/>
    <dgm:cxn modelId="{7E1838FB-CC1F-409A-A764-9FEDB050AEB8}" type="presOf" srcId="{8FD4CAA3-FBB1-471B-AFCC-75B8B1DCE84D}" destId="{3E4DEA45-B875-4CE4-B8DA-3A9D27FA408E}" srcOrd="1" destOrd="1" presId="urn:microsoft.com/office/officeart/2005/8/layout/venn1"/>
    <dgm:cxn modelId="{36E44CEB-8126-4070-BECB-4E78A7286CF2}" type="presOf" srcId="{66DEDB13-8CA5-4F10-86DB-70204CF99D58}" destId="{4D87E7D4-98F4-496E-A721-8BD3665FA12A}" srcOrd="1" destOrd="0" presId="urn:microsoft.com/office/officeart/2005/8/layout/venn1"/>
    <dgm:cxn modelId="{7B6229F8-0EE6-41BD-8F0F-89DF3607BE36}" srcId="{82D719F7-A99C-4F22-A68A-F7C11F3B3ED1}" destId="{8FD4CAA3-FBB1-471B-AFCC-75B8B1DCE84D}" srcOrd="0" destOrd="0" parTransId="{2F5EA1A8-ABF4-4535-ADD8-36CC43D1B33C}" sibTransId="{721E2B6B-2E1A-49B4-AB23-7E7D73886DBB}"/>
    <dgm:cxn modelId="{27CDBD87-7244-4863-A465-D611253F0656}" type="presOf" srcId="{8FD4CAA3-FBB1-471B-AFCC-75B8B1DCE84D}" destId="{E7A3FC32-5CE6-47C9-894D-F71F0EE84EE9}" srcOrd="0" destOrd="1" presId="urn:microsoft.com/office/officeart/2005/8/layout/venn1"/>
    <dgm:cxn modelId="{E40B2D1E-9284-4FDF-BAA7-D426539FD794}" srcId="{B7FC193F-ECAC-401F-9D91-2D1EFA74E1FE}" destId="{66DEDB13-8CA5-4F10-86DB-70204CF99D58}" srcOrd="0" destOrd="0" parTransId="{F07D6A7A-D83A-4746-9450-2DCD31FB877E}" sibTransId="{47F1A95F-C819-4F51-B602-333A29594AFF}"/>
    <dgm:cxn modelId="{E8C81D5C-5E1B-4A2C-8091-23D9EB9F34AD}" type="presOf" srcId="{8DCDB397-3780-4FBB-84E7-602A35D48CF5}" destId="{24424789-B79B-4398-9E7A-81D337C51C8E}" srcOrd="0" destOrd="2" presId="urn:microsoft.com/office/officeart/2005/8/layout/venn1"/>
    <dgm:cxn modelId="{462D2733-4FD6-466A-AF4F-72EB428C4237}" type="presOf" srcId="{B7FC193F-ECAC-401F-9D91-2D1EFA74E1FE}" destId="{9EE4E6D0-7BD9-4284-A69A-CA1A729D956D}" srcOrd="0" destOrd="0" presId="urn:microsoft.com/office/officeart/2005/8/layout/venn1"/>
    <dgm:cxn modelId="{C0D5846F-081B-4842-8E89-9BFE36A4CEDD}" type="presOf" srcId="{6F7168C8-8D82-48F1-953F-5599DA508A79}" destId="{24424789-B79B-4398-9E7A-81D337C51C8E}" srcOrd="0" destOrd="1" presId="urn:microsoft.com/office/officeart/2005/8/layout/venn1"/>
    <dgm:cxn modelId="{7ABCF864-0917-440C-8BD8-657814519B69}" type="presOf" srcId="{82D719F7-A99C-4F22-A68A-F7C11F3B3ED1}" destId="{E7A3FC32-5CE6-47C9-894D-F71F0EE84EE9}" srcOrd="0" destOrd="0" presId="urn:microsoft.com/office/officeart/2005/8/layout/venn1"/>
    <dgm:cxn modelId="{CC29EA4A-B917-433B-A8E7-722340A9FBEC}" type="presOf" srcId="{8DCDB397-3780-4FBB-84E7-602A35D48CF5}" destId="{4D87E7D4-98F4-496E-A721-8BD3665FA12A}" srcOrd="1" destOrd="2" presId="urn:microsoft.com/office/officeart/2005/8/layout/venn1"/>
    <dgm:cxn modelId="{6E698CD4-CB30-43AB-9CF3-5C5B73B6A121}" srcId="{B7FC193F-ECAC-401F-9D91-2D1EFA74E1FE}" destId="{82D719F7-A99C-4F22-A68A-F7C11F3B3ED1}" srcOrd="1" destOrd="0" parTransId="{0ECAACBD-8E11-46C3-8C43-AE0B6081BE9F}" sibTransId="{02D1A4DB-1622-4719-A69F-F9038E387B0A}"/>
    <dgm:cxn modelId="{72EF19A7-419C-4E71-9012-FF866DF5EB29}" type="presOf" srcId="{66DEDB13-8CA5-4F10-86DB-70204CF99D58}" destId="{24424789-B79B-4398-9E7A-81D337C51C8E}" srcOrd="0" destOrd="0" presId="urn:microsoft.com/office/officeart/2005/8/layout/venn1"/>
    <dgm:cxn modelId="{E34939A8-95F7-4FF8-8C1E-72779EE67396}" srcId="{66DEDB13-8CA5-4F10-86DB-70204CF99D58}" destId="{6F7168C8-8D82-48F1-953F-5599DA508A79}" srcOrd="0" destOrd="0" parTransId="{EC184891-3A39-41C2-AA2F-305D4DEB2B63}" sibTransId="{45B69BE1-0A83-48FD-962E-48C9E59BCCF6}"/>
    <dgm:cxn modelId="{3ED7344E-8975-490F-A252-EAE8469B2E6B}" srcId="{66DEDB13-8CA5-4F10-86DB-70204CF99D58}" destId="{8DCDB397-3780-4FBB-84E7-602A35D48CF5}" srcOrd="1" destOrd="0" parTransId="{4BFB6126-34B4-4AA9-B296-ED0B05C57F22}" sibTransId="{347A981C-806D-49A5-80FD-52079FC08EF6}"/>
    <dgm:cxn modelId="{B2CE49B7-B030-4396-833C-8ACFFB75C84D}" type="presOf" srcId="{82D719F7-A99C-4F22-A68A-F7C11F3B3ED1}" destId="{3E4DEA45-B875-4CE4-B8DA-3A9D27FA408E}" srcOrd="1" destOrd="0" presId="urn:microsoft.com/office/officeart/2005/8/layout/venn1"/>
    <dgm:cxn modelId="{703EBFBD-0660-4F58-AE79-EB716B8F5ADD}" type="presParOf" srcId="{9EE4E6D0-7BD9-4284-A69A-CA1A729D956D}" destId="{24424789-B79B-4398-9E7A-81D337C51C8E}" srcOrd="0" destOrd="0" presId="urn:microsoft.com/office/officeart/2005/8/layout/venn1"/>
    <dgm:cxn modelId="{9FFBC3F0-8F93-4082-AE40-FA142D600E8A}" type="presParOf" srcId="{9EE4E6D0-7BD9-4284-A69A-CA1A729D956D}" destId="{4D87E7D4-98F4-496E-A721-8BD3665FA12A}" srcOrd="1" destOrd="0" presId="urn:microsoft.com/office/officeart/2005/8/layout/venn1"/>
    <dgm:cxn modelId="{2688E50E-7AF9-4581-ACA6-9BC766F3488B}" type="presParOf" srcId="{9EE4E6D0-7BD9-4284-A69A-CA1A729D956D}" destId="{E7A3FC32-5CE6-47C9-894D-F71F0EE84EE9}" srcOrd="2" destOrd="0" presId="urn:microsoft.com/office/officeart/2005/8/layout/venn1"/>
    <dgm:cxn modelId="{0664217C-062C-41E6-B2DA-7301C9702FDB}" type="presParOf" srcId="{9EE4E6D0-7BD9-4284-A69A-CA1A729D956D}" destId="{3E4DEA45-B875-4CE4-B8DA-3A9D27FA408E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A3E650F-DAC7-4E97-A4EB-00B4FD3A96E6}" type="doc">
      <dgm:prSet loTypeId="urn:microsoft.com/office/officeart/2005/8/layout/hierarchy5" loCatId="hierarchy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s-CO"/>
        </a:p>
      </dgm:t>
    </dgm:pt>
    <dgm:pt modelId="{48DCCB91-85B9-4E28-95A3-886A3A5318EC}">
      <dgm:prSet phldrT="[Texto]"/>
      <dgm:spPr/>
      <dgm:t>
        <a:bodyPr/>
        <a:lstStyle/>
        <a:p>
          <a:r>
            <a:rPr lang="es-CO" dirty="0" smtClean="0"/>
            <a:t>Fase 1: Selección de nuevo Director Ejecutivo</a:t>
          </a:r>
          <a:endParaRPr lang="es-CO" dirty="0"/>
        </a:p>
      </dgm:t>
    </dgm:pt>
    <dgm:pt modelId="{6D47D3EC-7C8E-4272-A206-0B8478099215}" type="parTrans" cxnId="{86B2DD06-8F24-4629-8D98-284F804FA929}">
      <dgm:prSet/>
      <dgm:spPr/>
      <dgm:t>
        <a:bodyPr/>
        <a:lstStyle/>
        <a:p>
          <a:endParaRPr lang="es-CO"/>
        </a:p>
      </dgm:t>
    </dgm:pt>
    <dgm:pt modelId="{3DBA1F20-8342-4612-B9A9-7C183614ED3A}" type="sibTrans" cxnId="{86B2DD06-8F24-4629-8D98-284F804FA929}">
      <dgm:prSet/>
      <dgm:spPr/>
      <dgm:t>
        <a:bodyPr/>
        <a:lstStyle/>
        <a:p>
          <a:endParaRPr lang="es-CO"/>
        </a:p>
      </dgm:t>
    </dgm:pt>
    <dgm:pt modelId="{FC1406FF-C078-44EE-B932-9DBF2451FEE6}">
      <dgm:prSet phldrT="[Texto]"/>
      <dgm:spPr/>
      <dgm:t>
        <a:bodyPr/>
        <a:lstStyle/>
        <a:p>
          <a:r>
            <a:rPr lang="es-CO" dirty="0" smtClean="0"/>
            <a:t>Fase 2: Entrega y Empalme</a:t>
          </a:r>
          <a:endParaRPr lang="es-CO" dirty="0"/>
        </a:p>
      </dgm:t>
    </dgm:pt>
    <dgm:pt modelId="{8E4175DC-BB21-4BB6-8ECF-4F5F8320EE18}" type="parTrans" cxnId="{E87D1B04-B083-4251-B652-59F672A7FC10}">
      <dgm:prSet/>
      <dgm:spPr/>
      <dgm:t>
        <a:bodyPr/>
        <a:lstStyle/>
        <a:p>
          <a:endParaRPr lang="es-CO"/>
        </a:p>
      </dgm:t>
    </dgm:pt>
    <dgm:pt modelId="{28584A55-A709-4F38-ABF3-077C98B0A844}" type="sibTrans" cxnId="{E87D1B04-B083-4251-B652-59F672A7FC10}">
      <dgm:prSet/>
      <dgm:spPr/>
      <dgm:t>
        <a:bodyPr/>
        <a:lstStyle/>
        <a:p>
          <a:endParaRPr lang="es-CO"/>
        </a:p>
      </dgm:t>
    </dgm:pt>
    <dgm:pt modelId="{B7069D7C-7915-4972-A5C9-3E4261D02F58}">
      <dgm:prSet phldrT="[Texto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s-CO" dirty="0" smtClean="0"/>
            <a:t>Fase 3: Oficialización e inicio de funciones</a:t>
          </a:r>
          <a:endParaRPr lang="es-CO" dirty="0"/>
        </a:p>
      </dgm:t>
    </dgm:pt>
    <dgm:pt modelId="{D5639BE0-9752-44C8-8E7B-E5DBD52D1764}" type="parTrans" cxnId="{9E130B51-3AE6-49B1-A748-943E9D142D0E}">
      <dgm:prSet/>
      <dgm:spPr/>
      <dgm:t>
        <a:bodyPr/>
        <a:lstStyle/>
        <a:p>
          <a:endParaRPr lang="es-CO"/>
        </a:p>
      </dgm:t>
    </dgm:pt>
    <dgm:pt modelId="{52819B78-AD0F-4961-95D3-D4BB59F84CB1}" type="sibTrans" cxnId="{9E130B51-3AE6-49B1-A748-943E9D142D0E}">
      <dgm:prSet/>
      <dgm:spPr/>
      <dgm:t>
        <a:bodyPr/>
        <a:lstStyle/>
        <a:p>
          <a:endParaRPr lang="es-CO"/>
        </a:p>
      </dgm:t>
    </dgm:pt>
    <dgm:pt modelId="{1B12EBAE-1056-4133-8593-4CC502CA32AF}">
      <dgm:prSet phldrT="[Texto]"/>
      <dgm:spPr/>
      <dgm:t>
        <a:bodyPr/>
        <a:lstStyle/>
        <a:p>
          <a:r>
            <a:rPr lang="es-CO" dirty="0" smtClean="0"/>
            <a:t>11 jun – 17 jul</a:t>
          </a:r>
          <a:endParaRPr lang="es-CO" dirty="0"/>
        </a:p>
      </dgm:t>
    </dgm:pt>
    <dgm:pt modelId="{ADBC7893-3581-4D74-B43C-776826478260}" type="parTrans" cxnId="{5949819C-4B9C-4129-874D-19CB13E7F6FA}">
      <dgm:prSet/>
      <dgm:spPr/>
      <dgm:t>
        <a:bodyPr/>
        <a:lstStyle/>
        <a:p>
          <a:endParaRPr lang="es-CO"/>
        </a:p>
      </dgm:t>
    </dgm:pt>
    <dgm:pt modelId="{CD512EF4-5BF0-44C2-ABC4-BF6F7F3426D9}" type="sibTrans" cxnId="{5949819C-4B9C-4129-874D-19CB13E7F6FA}">
      <dgm:prSet/>
      <dgm:spPr/>
      <dgm:t>
        <a:bodyPr/>
        <a:lstStyle/>
        <a:p>
          <a:endParaRPr lang="es-CO"/>
        </a:p>
      </dgm:t>
    </dgm:pt>
    <dgm:pt modelId="{D2EF6682-30D2-446C-9AE6-941A6782FF0B}">
      <dgm:prSet phldrT="[Texto]"/>
      <dgm:spPr/>
      <dgm:t>
        <a:bodyPr/>
        <a:lstStyle/>
        <a:p>
          <a:r>
            <a:rPr lang="es-CO" dirty="0" smtClean="0"/>
            <a:t>21 jul – 30 jul</a:t>
          </a:r>
          <a:endParaRPr lang="es-CO" dirty="0"/>
        </a:p>
      </dgm:t>
    </dgm:pt>
    <dgm:pt modelId="{0F4D5DBF-F96F-4D6C-9450-3F2D2244D03C}" type="parTrans" cxnId="{22A7F7CE-BEA3-47A6-80B1-ECB22B8B8769}">
      <dgm:prSet/>
      <dgm:spPr/>
      <dgm:t>
        <a:bodyPr/>
        <a:lstStyle/>
        <a:p>
          <a:endParaRPr lang="es-CO"/>
        </a:p>
      </dgm:t>
    </dgm:pt>
    <dgm:pt modelId="{9D46B675-849B-410B-B0A3-2F6A6673CDD1}" type="sibTrans" cxnId="{22A7F7CE-BEA3-47A6-80B1-ECB22B8B8769}">
      <dgm:prSet/>
      <dgm:spPr/>
      <dgm:t>
        <a:bodyPr/>
        <a:lstStyle/>
        <a:p>
          <a:endParaRPr lang="es-CO"/>
        </a:p>
      </dgm:t>
    </dgm:pt>
    <dgm:pt modelId="{BDAAE536-890C-46AD-8BBD-0E3AF184A695}" type="pres">
      <dgm:prSet presAssocID="{8A3E650F-DAC7-4E97-A4EB-00B4FD3A96E6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CDA5E51A-6934-4BB5-94CC-355E72732EE7}" type="pres">
      <dgm:prSet presAssocID="{8A3E650F-DAC7-4E97-A4EB-00B4FD3A96E6}" presName="hierFlow" presStyleCnt="0"/>
      <dgm:spPr/>
    </dgm:pt>
    <dgm:pt modelId="{29500A4B-96A0-4F5B-A136-4C6BEFA1067E}" type="pres">
      <dgm:prSet presAssocID="{8A3E650F-DAC7-4E97-A4EB-00B4FD3A96E6}" presName="firstBuf" presStyleCnt="0"/>
      <dgm:spPr/>
    </dgm:pt>
    <dgm:pt modelId="{679BCEE2-9099-4E6E-BD31-96684185AE17}" type="pres">
      <dgm:prSet presAssocID="{8A3E650F-DAC7-4E97-A4EB-00B4FD3A96E6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9E85CD41-7EE6-4FB0-B0E8-D3C95B82A580}" type="pres">
      <dgm:prSet presAssocID="{48DCCB91-85B9-4E28-95A3-886A3A5318EC}" presName="Name17" presStyleCnt="0"/>
      <dgm:spPr/>
    </dgm:pt>
    <dgm:pt modelId="{4FDD8115-7484-4D08-B786-B8F3D0DF9C20}" type="pres">
      <dgm:prSet presAssocID="{48DCCB91-85B9-4E28-95A3-886A3A5318EC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887882B3-82A1-47CC-A547-6E1258DF2624}" type="pres">
      <dgm:prSet presAssocID="{48DCCB91-85B9-4E28-95A3-886A3A5318EC}" presName="hierChild2" presStyleCnt="0"/>
      <dgm:spPr/>
    </dgm:pt>
    <dgm:pt modelId="{22226C60-41B0-4386-A8BD-0FB602D118BD}" type="pres">
      <dgm:prSet presAssocID="{8E4175DC-BB21-4BB6-8ECF-4F5F8320EE18}" presName="Name25" presStyleLbl="parChTrans1D2" presStyleIdx="0" presStyleCnt="2"/>
      <dgm:spPr/>
      <dgm:t>
        <a:bodyPr/>
        <a:lstStyle/>
        <a:p>
          <a:endParaRPr lang="es-CO"/>
        </a:p>
      </dgm:t>
    </dgm:pt>
    <dgm:pt modelId="{6F8A4C72-2F7D-4EE1-A71A-F51E98B62FB5}" type="pres">
      <dgm:prSet presAssocID="{8E4175DC-BB21-4BB6-8ECF-4F5F8320EE18}" presName="connTx" presStyleLbl="parChTrans1D2" presStyleIdx="0" presStyleCnt="2"/>
      <dgm:spPr/>
      <dgm:t>
        <a:bodyPr/>
        <a:lstStyle/>
        <a:p>
          <a:endParaRPr lang="es-CO"/>
        </a:p>
      </dgm:t>
    </dgm:pt>
    <dgm:pt modelId="{5F2AC722-E4BA-44D8-99BB-16806BAB8DF4}" type="pres">
      <dgm:prSet presAssocID="{FC1406FF-C078-44EE-B932-9DBF2451FEE6}" presName="Name30" presStyleCnt="0"/>
      <dgm:spPr/>
    </dgm:pt>
    <dgm:pt modelId="{4F3F871C-FB7A-423E-933F-DDE945ED6BCB}" type="pres">
      <dgm:prSet presAssocID="{FC1406FF-C078-44EE-B932-9DBF2451FEE6}" presName="level2Shape" presStyleLbl="node2" presStyleIdx="0" presStyleCnt="2"/>
      <dgm:spPr/>
      <dgm:t>
        <a:bodyPr/>
        <a:lstStyle/>
        <a:p>
          <a:endParaRPr lang="es-CO"/>
        </a:p>
      </dgm:t>
    </dgm:pt>
    <dgm:pt modelId="{D31757F9-6C3B-4AB9-8534-BDBCA7496D0C}" type="pres">
      <dgm:prSet presAssocID="{FC1406FF-C078-44EE-B932-9DBF2451FEE6}" presName="hierChild3" presStyleCnt="0"/>
      <dgm:spPr/>
    </dgm:pt>
    <dgm:pt modelId="{C12B356E-96D1-406C-8407-BE31502EE6E5}" type="pres">
      <dgm:prSet presAssocID="{D5639BE0-9752-44C8-8E7B-E5DBD52D1764}" presName="Name25" presStyleLbl="parChTrans1D2" presStyleIdx="1" presStyleCnt="2"/>
      <dgm:spPr/>
      <dgm:t>
        <a:bodyPr/>
        <a:lstStyle/>
        <a:p>
          <a:endParaRPr lang="es-CO"/>
        </a:p>
      </dgm:t>
    </dgm:pt>
    <dgm:pt modelId="{C7F674F4-2217-4945-AA9E-71FC1319F95B}" type="pres">
      <dgm:prSet presAssocID="{D5639BE0-9752-44C8-8E7B-E5DBD52D1764}" presName="connTx" presStyleLbl="parChTrans1D2" presStyleIdx="1" presStyleCnt="2"/>
      <dgm:spPr/>
      <dgm:t>
        <a:bodyPr/>
        <a:lstStyle/>
        <a:p>
          <a:endParaRPr lang="es-CO"/>
        </a:p>
      </dgm:t>
    </dgm:pt>
    <dgm:pt modelId="{C0B4464D-4E6F-4CCC-B926-9B211B4CB8A6}" type="pres">
      <dgm:prSet presAssocID="{B7069D7C-7915-4972-A5C9-3E4261D02F58}" presName="Name30" presStyleCnt="0"/>
      <dgm:spPr/>
    </dgm:pt>
    <dgm:pt modelId="{9306C0F6-31E1-47CB-9CF4-E81DAC0E2496}" type="pres">
      <dgm:prSet presAssocID="{B7069D7C-7915-4972-A5C9-3E4261D02F58}" presName="level2Shape" presStyleLbl="node2" presStyleIdx="1" presStyleCnt="2" custLinFactNeighborX="1094"/>
      <dgm:spPr/>
      <dgm:t>
        <a:bodyPr/>
        <a:lstStyle/>
        <a:p>
          <a:endParaRPr lang="es-CO"/>
        </a:p>
      </dgm:t>
    </dgm:pt>
    <dgm:pt modelId="{931041CA-7D65-46DA-9C71-E5B34A67F05F}" type="pres">
      <dgm:prSet presAssocID="{B7069D7C-7915-4972-A5C9-3E4261D02F58}" presName="hierChild3" presStyleCnt="0"/>
      <dgm:spPr/>
    </dgm:pt>
    <dgm:pt modelId="{2E3F41E4-CE5B-462F-BBCF-CC81570B2452}" type="pres">
      <dgm:prSet presAssocID="{8A3E650F-DAC7-4E97-A4EB-00B4FD3A96E6}" presName="bgShapesFlow" presStyleCnt="0"/>
      <dgm:spPr/>
    </dgm:pt>
    <dgm:pt modelId="{CB483205-0ECF-4E86-B043-87DA1DEA7177}" type="pres">
      <dgm:prSet presAssocID="{1B12EBAE-1056-4133-8593-4CC502CA32AF}" presName="rectComp" presStyleCnt="0"/>
      <dgm:spPr/>
    </dgm:pt>
    <dgm:pt modelId="{3C680F8B-BCC7-455C-AD0A-6CB4A17C2D8D}" type="pres">
      <dgm:prSet presAssocID="{1B12EBAE-1056-4133-8593-4CC502CA32AF}" presName="bgRect" presStyleLbl="bgShp" presStyleIdx="0" presStyleCnt="2"/>
      <dgm:spPr/>
      <dgm:t>
        <a:bodyPr/>
        <a:lstStyle/>
        <a:p>
          <a:endParaRPr lang="es-CO"/>
        </a:p>
      </dgm:t>
    </dgm:pt>
    <dgm:pt modelId="{55F9D85B-16F2-4368-8917-F9AD03B59264}" type="pres">
      <dgm:prSet presAssocID="{1B12EBAE-1056-4133-8593-4CC502CA32AF}" presName="bgRectTx" presStyleLbl="bgShp" presStyleIdx="0" presStyleCnt="2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AC39B3D5-8E1C-435F-9BF4-81434F9335D2}" type="pres">
      <dgm:prSet presAssocID="{1B12EBAE-1056-4133-8593-4CC502CA32AF}" presName="spComp" presStyleCnt="0"/>
      <dgm:spPr/>
    </dgm:pt>
    <dgm:pt modelId="{0C12D161-824E-4535-9725-2652D73781A6}" type="pres">
      <dgm:prSet presAssocID="{1B12EBAE-1056-4133-8593-4CC502CA32AF}" presName="hSp" presStyleCnt="0"/>
      <dgm:spPr/>
    </dgm:pt>
    <dgm:pt modelId="{92852F4A-313D-4506-9251-66D10FEB7D10}" type="pres">
      <dgm:prSet presAssocID="{D2EF6682-30D2-446C-9AE6-941A6782FF0B}" presName="rectComp" presStyleCnt="0"/>
      <dgm:spPr/>
    </dgm:pt>
    <dgm:pt modelId="{C2BC7E09-77B8-4AA9-B5D3-0B6F26FC1DF5}" type="pres">
      <dgm:prSet presAssocID="{D2EF6682-30D2-446C-9AE6-941A6782FF0B}" presName="bgRect" presStyleLbl="bgShp" presStyleIdx="1" presStyleCnt="2"/>
      <dgm:spPr/>
      <dgm:t>
        <a:bodyPr/>
        <a:lstStyle/>
        <a:p>
          <a:endParaRPr lang="es-CO"/>
        </a:p>
      </dgm:t>
    </dgm:pt>
    <dgm:pt modelId="{FC01387A-97A5-45C3-9569-5EB1F1BA408B}" type="pres">
      <dgm:prSet presAssocID="{D2EF6682-30D2-446C-9AE6-941A6782FF0B}" presName="bgRectTx" presStyleLbl="bgShp" presStyleIdx="1" presStyleCnt="2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9F61D005-ED27-4615-A83D-A1B74CCAC6EE}" type="presOf" srcId="{D5639BE0-9752-44C8-8E7B-E5DBD52D1764}" destId="{C7F674F4-2217-4945-AA9E-71FC1319F95B}" srcOrd="1" destOrd="0" presId="urn:microsoft.com/office/officeart/2005/8/layout/hierarchy5"/>
    <dgm:cxn modelId="{E76EC8E2-3494-4246-B03E-5FCA1D763A38}" type="presOf" srcId="{D2EF6682-30D2-446C-9AE6-941A6782FF0B}" destId="{C2BC7E09-77B8-4AA9-B5D3-0B6F26FC1DF5}" srcOrd="0" destOrd="0" presId="urn:microsoft.com/office/officeart/2005/8/layout/hierarchy5"/>
    <dgm:cxn modelId="{AA85DAAD-5DFC-4FA0-95D4-6390B688FE91}" type="presOf" srcId="{D5639BE0-9752-44C8-8E7B-E5DBD52D1764}" destId="{C12B356E-96D1-406C-8407-BE31502EE6E5}" srcOrd="0" destOrd="0" presId="urn:microsoft.com/office/officeart/2005/8/layout/hierarchy5"/>
    <dgm:cxn modelId="{F7997EAA-A2CB-4869-BED8-8EC0F8B91A0E}" type="presOf" srcId="{1B12EBAE-1056-4133-8593-4CC502CA32AF}" destId="{3C680F8B-BCC7-455C-AD0A-6CB4A17C2D8D}" srcOrd="0" destOrd="0" presId="urn:microsoft.com/office/officeart/2005/8/layout/hierarchy5"/>
    <dgm:cxn modelId="{06460138-FC23-4C8E-9D15-BAA6584DF7D0}" type="presOf" srcId="{1B12EBAE-1056-4133-8593-4CC502CA32AF}" destId="{55F9D85B-16F2-4368-8917-F9AD03B59264}" srcOrd="1" destOrd="0" presId="urn:microsoft.com/office/officeart/2005/8/layout/hierarchy5"/>
    <dgm:cxn modelId="{E87D1B04-B083-4251-B652-59F672A7FC10}" srcId="{48DCCB91-85B9-4E28-95A3-886A3A5318EC}" destId="{FC1406FF-C078-44EE-B932-9DBF2451FEE6}" srcOrd="0" destOrd="0" parTransId="{8E4175DC-BB21-4BB6-8ECF-4F5F8320EE18}" sibTransId="{28584A55-A709-4F38-ABF3-077C98B0A844}"/>
    <dgm:cxn modelId="{5949819C-4B9C-4129-874D-19CB13E7F6FA}" srcId="{8A3E650F-DAC7-4E97-A4EB-00B4FD3A96E6}" destId="{1B12EBAE-1056-4133-8593-4CC502CA32AF}" srcOrd="1" destOrd="0" parTransId="{ADBC7893-3581-4D74-B43C-776826478260}" sibTransId="{CD512EF4-5BF0-44C2-ABC4-BF6F7F3426D9}"/>
    <dgm:cxn modelId="{9E130B51-3AE6-49B1-A748-943E9D142D0E}" srcId="{48DCCB91-85B9-4E28-95A3-886A3A5318EC}" destId="{B7069D7C-7915-4972-A5C9-3E4261D02F58}" srcOrd="1" destOrd="0" parTransId="{D5639BE0-9752-44C8-8E7B-E5DBD52D1764}" sibTransId="{52819B78-AD0F-4961-95D3-D4BB59F84CB1}"/>
    <dgm:cxn modelId="{3181304C-49F9-4A91-B881-DCC5826F33A0}" type="presOf" srcId="{8A3E650F-DAC7-4E97-A4EB-00B4FD3A96E6}" destId="{BDAAE536-890C-46AD-8BBD-0E3AF184A695}" srcOrd="0" destOrd="0" presId="urn:microsoft.com/office/officeart/2005/8/layout/hierarchy5"/>
    <dgm:cxn modelId="{86B2DD06-8F24-4629-8D98-284F804FA929}" srcId="{8A3E650F-DAC7-4E97-A4EB-00B4FD3A96E6}" destId="{48DCCB91-85B9-4E28-95A3-886A3A5318EC}" srcOrd="0" destOrd="0" parTransId="{6D47D3EC-7C8E-4272-A206-0B8478099215}" sibTransId="{3DBA1F20-8342-4612-B9A9-7C183614ED3A}"/>
    <dgm:cxn modelId="{22A7F7CE-BEA3-47A6-80B1-ECB22B8B8769}" srcId="{8A3E650F-DAC7-4E97-A4EB-00B4FD3A96E6}" destId="{D2EF6682-30D2-446C-9AE6-941A6782FF0B}" srcOrd="2" destOrd="0" parTransId="{0F4D5DBF-F96F-4D6C-9450-3F2D2244D03C}" sibTransId="{9D46B675-849B-410B-B0A3-2F6A6673CDD1}"/>
    <dgm:cxn modelId="{6A175109-1CF8-40F3-9669-804ED87A8D9D}" type="presOf" srcId="{8E4175DC-BB21-4BB6-8ECF-4F5F8320EE18}" destId="{6F8A4C72-2F7D-4EE1-A71A-F51E98B62FB5}" srcOrd="1" destOrd="0" presId="urn:microsoft.com/office/officeart/2005/8/layout/hierarchy5"/>
    <dgm:cxn modelId="{C5D41DDE-8C3B-423A-9DC2-67CDCC595612}" type="presOf" srcId="{FC1406FF-C078-44EE-B932-9DBF2451FEE6}" destId="{4F3F871C-FB7A-423E-933F-DDE945ED6BCB}" srcOrd="0" destOrd="0" presId="urn:microsoft.com/office/officeart/2005/8/layout/hierarchy5"/>
    <dgm:cxn modelId="{82F1E191-4EEB-45DB-B004-F13AB6657117}" type="presOf" srcId="{D2EF6682-30D2-446C-9AE6-941A6782FF0B}" destId="{FC01387A-97A5-45C3-9569-5EB1F1BA408B}" srcOrd="1" destOrd="0" presId="urn:microsoft.com/office/officeart/2005/8/layout/hierarchy5"/>
    <dgm:cxn modelId="{1C096297-9624-4757-A201-186E32A78C64}" type="presOf" srcId="{8E4175DC-BB21-4BB6-8ECF-4F5F8320EE18}" destId="{22226C60-41B0-4386-A8BD-0FB602D118BD}" srcOrd="0" destOrd="0" presId="urn:microsoft.com/office/officeart/2005/8/layout/hierarchy5"/>
    <dgm:cxn modelId="{C379D932-0A93-40DC-BA2E-B9699697DAC9}" type="presOf" srcId="{48DCCB91-85B9-4E28-95A3-886A3A5318EC}" destId="{4FDD8115-7484-4D08-B786-B8F3D0DF9C20}" srcOrd="0" destOrd="0" presId="urn:microsoft.com/office/officeart/2005/8/layout/hierarchy5"/>
    <dgm:cxn modelId="{5B3AA958-CC8C-406C-8323-827DC3951F25}" type="presOf" srcId="{B7069D7C-7915-4972-A5C9-3E4261D02F58}" destId="{9306C0F6-31E1-47CB-9CF4-E81DAC0E2496}" srcOrd="0" destOrd="0" presId="urn:microsoft.com/office/officeart/2005/8/layout/hierarchy5"/>
    <dgm:cxn modelId="{617B114F-BDE9-4E89-94B5-E91439F3C452}" type="presParOf" srcId="{BDAAE536-890C-46AD-8BBD-0E3AF184A695}" destId="{CDA5E51A-6934-4BB5-94CC-355E72732EE7}" srcOrd="0" destOrd="0" presId="urn:microsoft.com/office/officeart/2005/8/layout/hierarchy5"/>
    <dgm:cxn modelId="{44EFA324-6CA6-4BAA-AAA9-591A7055686E}" type="presParOf" srcId="{CDA5E51A-6934-4BB5-94CC-355E72732EE7}" destId="{29500A4B-96A0-4F5B-A136-4C6BEFA1067E}" srcOrd="0" destOrd="0" presId="urn:microsoft.com/office/officeart/2005/8/layout/hierarchy5"/>
    <dgm:cxn modelId="{668B38E4-644C-40F6-A701-DCB627F92903}" type="presParOf" srcId="{CDA5E51A-6934-4BB5-94CC-355E72732EE7}" destId="{679BCEE2-9099-4E6E-BD31-96684185AE17}" srcOrd="1" destOrd="0" presId="urn:microsoft.com/office/officeart/2005/8/layout/hierarchy5"/>
    <dgm:cxn modelId="{CC1BA67A-B1F8-4732-8D8E-712D8C9715E6}" type="presParOf" srcId="{679BCEE2-9099-4E6E-BD31-96684185AE17}" destId="{9E85CD41-7EE6-4FB0-B0E8-D3C95B82A580}" srcOrd="0" destOrd="0" presId="urn:microsoft.com/office/officeart/2005/8/layout/hierarchy5"/>
    <dgm:cxn modelId="{6F2E0B77-0796-4AA2-81E0-917521D3CEAF}" type="presParOf" srcId="{9E85CD41-7EE6-4FB0-B0E8-D3C95B82A580}" destId="{4FDD8115-7484-4D08-B786-B8F3D0DF9C20}" srcOrd="0" destOrd="0" presId="urn:microsoft.com/office/officeart/2005/8/layout/hierarchy5"/>
    <dgm:cxn modelId="{905D43CD-4D9F-459B-B4F8-DAB2B58FBDCA}" type="presParOf" srcId="{9E85CD41-7EE6-4FB0-B0E8-D3C95B82A580}" destId="{887882B3-82A1-47CC-A547-6E1258DF2624}" srcOrd="1" destOrd="0" presId="urn:microsoft.com/office/officeart/2005/8/layout/hierarchy5"/>
    <dgm:cxn modelId="{76154C4E-7CAE-4C1B-8634-43790C9C2A0E}" type="presParOf" srcId="{887882B3-82A1-47CC-A547-6E1258DF2624}" destId="{22226C60-41B0-4386-A8BD-0FB602D118BD}" srcOrd="0" destOrd="0" presId="urn:microsoft.com/office/officeart/2005/8/layout/hierarchy5"/>
    <dgm:cxn modelId="{39A66CDE-D137-4B06-9443-76214AC9C0E4}" type="presParOf" srcId="{22226C60-41B0-4386-A8BD-0FB602D118BD}" destId="{6F8A4C72-2F7D-4EE1-A71A-F51E98B62FB5}" srcOrd="0" destOrd="0" presId="urn:microsoft.com/office/officeart/2005/8/layout/hierarchy5"/>
    <dgm:cxn modelId="{2F8A5998-51A9-4246-AF7D-B2783D290500}" type="presParOf" srcId="{887882B3-82A1-47CC-A547-6E1258DF2624}" destId="{5F2AC722-E4BA-44D8-99BB-16806BAB8DF4}" srcOrd="1" destOrd="0" presId="urn:microsoft.com/office/officeart/2005/8/layout/hierarchy5"/>
    <dgm:cxn modelId="{2895F31A-9848-4680-927D-D20611505AAA}" type="presParOf" srcId="{5F2AC722-E4BA-44D8-99BB-16806BAB8DF4}" destId="{4F3F871C-FB7A-423E-933F-DDE945ED6BCB}" srcOrd="0" destOrd="0" presId="urn:microsoft.com/office/officeart/2005/8/layout/hierarchy5"/>
    <dgm:cxn modelId="{43019893-FE87-4519-9B5D-41341E4D9027}" type="presParOf" srcId="{5F2AC722-E4BA-44D8-99BB-16806BAB8DF4}" destId="{D31757F9-6C3B-4AB9-8534-BDBCA7496D0C}" srcOrd="1" destOrd="0" presId="urn:microsoft.com/office/officeart/2005/8/layout/hierarchy5"/>
    <dgm:cxn modelId="{F17B3CB9-FFF7-4D66-949B-C79C7A102CFD}" type="presParOf" srcId="{887882B3-82A1-47CC-A547-6E1258DF2624}" destId="{C12B356E-96D1-406C-8407-BE31502EE6E5}" srcOrd="2" destOrd="0" presId="urn:microsoft.com/office/officeart/2005/8/layout/hierarchy5"/>
    <dgm:cxn modelId="{0ADB4764-B523-4EBD-BB5B-E482EA8EF87B}" type="presParOf" srcId="{C12B356E-96D1-406C-8407-BE31502EE6E5}" destId="{C7F674F4-2217-4945-AA9E-71FC1319F95B}" srcOrd="0" destOrd="0" presId="urn:microsoft.com/office/officeart/2005/8/layout/hierarchy5"/>
    <dgm:cxn modelId="{4AA24704-6BFE-4D6B-8F68-788EDB58FAA0}" type="presParOf" srcId="{887882B3-82A1-47CC-A547-6E1258DF2624}" destId="{C0B4464D-4E6F-4CCC-B926-9B211B4CB8A6}" srcOrd="3" destOrd="0" presId="urn:microsoft.com/office/officeart/2005/8/layout/hierarchy5"/>
    <dgm:cxn modelId="{D28D2868-78C2-43A4-B24A-59BEB082F770}" type="presParOf" srcId="{C0B4464D-4E6F-4CCC-B926-9B211B4CB8A6}" destId="{9306C0F6-31E1-47CB-9CF4-E81DAC0E2496}" srcOrd="0" destOrd="0" presId="urn:microsoft.com/office/officeart/2005/8/layout/hierarchy5"/>
    <dgm:cxn modelId="{3A234B63-8B42-4F8C-B5BC-F9525A864DFC}" type="presParOf" srcId="{C0B4464D-4E6F-4CCC-B926-9B211B4CB8A6}" destId="{931041CA-7D65-46DA-9C71-E5B34A67F05F}" srcOrd="1" destOrd="0" presId="urn:microsoft.com/office/officeart/2005/8/layout/hierarchy5"/>
    <dgm:cxn modelId="{4FD10DE9-0204-4AEB-BD26-5B41DEC9C871}" type="presParOf" srcId="{BDAAE536-890C-46AD-8BBD-0E3AF184A695}" destId="{2E3F41E4-CE5B-462F-BBCF-CC81570B2452}" srcOrd="1" destOrd="0" presId="urn:microsoft.com/office/officeart/2005/8/layout/hierarchy5"/>
    <dgm:cxn modelId="{88014050-366A-42C4-91F9-0D6A4E4CBB9C}" type="presParOf" srcId="{2E3F41E4-CE5B-462F-BBCF-CC81570B2452}" destId="{CB483205-0ECF-4E86-B043-87DA1DEA7177}" srcOrd="0" destOrd="0" presId="urn:microsoft.com/office/officeart/2005/8/layout/hierarchy5"/>
    <dgm:cxn modelId="{D149C6DC-FB96-4647-A80C-212B9200405F}" type="presParOf" srcId="{CB483205-0ECF-4E86-B043-87DA1DEA7177}" destId="{3C680F8B-BCC7-455C-AD0A-6CB4A17C2D8D}" srcOrd="0" destOrd="0" presId="urn:microsoft.com/office/officeart/2005/8/layout/hierarchy5"/>
    <dgm:cxn modelId="{7A55820F-4D04-441D-9128-8B15E23CC16D}" type="presParOf" srcId="{CB483205-0ECF-4E86-B043-87DA1DEA7177}" destId="{55F9D85B-16F2-4368-8917-F9AD03B59264}" srcOrd="1" destOrd="0" presId="urn:microsoft.com/office/officeart/2005/8/layout/hierarchy5"/>
    <dgm:cxn modelId="{A76DD894-F69F-442D-BE2C-7D36A0BC6A26}" type="presParOf" srcId="{2E3F41E4-CE5B-462F-BBCF-CC81570B2452}" destId="{AC39B3D5-8E1C-435F-9BF4-81434F9335D2}" srcOrd="1" destOrd="0" presId="urn:microsoft.com/office/officeart/2005/8/layout/hierarchy5"/>
    <dgm:cxn modelId="{736D65CC-3E97-45F2-BFDD-903CED2506E1}" type="presParOf" srcId="{AC39B3D5-8E1C-435F-9BF4-81434F9335D2}" destId="{0C12D161-824E-4535-9725-2652D73781A6}" srcOrd="0" destOrd="0" presId="urn:microsoft.com/office/officeart/2005/8/layout/hierarchy5"/>
    <dgm:cxn modelId="{B34B0838-C373-466B-B5FE-CB4E1C8983BF}" type="presParOf" srcId="{2E3F41E4-CE5B-462F-BBCF-CC81570B2452}" destId="{92852F4A-313D-4506-9251-66D10FEB7D10}" srcOrd="2" destOrd="0" presId="urn:microsoft.com/office/officeart/2005/8/layout/hierarchy5"/>
    <dgm:cxn modelId="{87BD5A8C-0E84-4B11-892F-A32E3D43936B}" type="presParOf" srcId="{92852F4A-313D-4506-9251-66D10FEB7D10}" destId="{C2BC7E09-77B8-4AA9-B5D3-0B6F26FC1DF5}" srcOrd="0" destOrd="0" presId="urn:microsoft.com/office/officeart/2005/8/layout/hierarchy5"/>
    <dgm:cxn modelId="{576F652A-2186-4132-AE45-C4558EDB3033}" type="presParOf" srcId="{92852F4A-313D-4506-9251-66D10FEB7D10}" destId="{FC01387A-97A5-45C3-9569-5EB1F1BA408B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48F7416-0EC2-4444-9FF5-FE9F99687AB3}" type="doc">
      <dgm:prSet loTypeId="urn:microsoft.com/office/officeart/2005/8/layout/default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s-CO"/>
        </a:p>
      </dgm:t>
    </dgm:pt>
    <dgm:pt modelId="{A71741F8-81C9-4752-96D3-2FAA5B2AC978}">
      <dgm:prSet custT="1"/>
      <dgm:spPr/>
      <dgm:t>
        <a:bodyPr/>
        <a:lstStyle/>
        <a:p>
          <a:pPr rtl="0"/>
          <a:r>
            <a:rPr lang="es-CO" sz="1400" b="0" i="0" u="none" dirty="0" smtClean="0"/>
            <a:t>Acta de entrega de estado de archivo general, físico y/o digital de la Universidad.</a:t>
          </a:r>
        </a:p>
        <a:p>
          <a:pPr rtl="0"/>
          <a:r>
            <a:rPr lang="es-CO" sz="1400" b="1" i="0" u="none" dirty="0" smtClean="0"/>
            <a:t>SGRAL</a:t>
          </a:r>
          <a:endParaRPr lang="es-CO" sz="1400" b="1" i="0" u="none" dirty="0"/>
        </a:p>
      </dgm:t>
    </dgm:pt>
    <dgm:pt modelId="{FA8C649A-BAD3-4A86-B514-D4E75ADEE798}" type="parTrans" cxnId="{74E529E2-D7ED-4575-B683-78C789B50243}">
      <dgm:prSet/>
      <dgm:spPr/>
      <dgm:t>
        <a:bodyPr/>
        <a:lstStyle/>
        <a:p>
          <a:endParaRPr lang="es-CO" sz="1400" b="0"/>
        </a:p>
      </dgm:t>
    </dgm:pt>
    <dgm:pt modelId="{9995552C-2DF6-40ED-BBEB-C82510AF64A6}" type="sibTrans" cxnId="{74E529E2-D7ED-4575-B683-78C789B50243}">
      <dgm:prSet/>
      <dgm:spPr/>
      <dgm:t>
        <a:bodyPr/>
        <a:lstStyle/>
        <a:p>
          <a:endParaRPr lang="es-CO" sz="1400" b="0"/>
        </a:p>
      </dgm:t>
    </dgm:pt>
    <dgm:pt modelId="{34A0B001-7124-4D57-A7C7-F4992C12A2E2}">
      <dgm:prSet custT="1"/>
      <dgm:spPr/>
      <dgm:t>
        <a:bodyPr/>
        <a:lstStyle/>
        <a:p>
          <a:pPr rtl="0"/>
          <a:r>
            <a:rPr lang="es-CO" sz="1400" b="0" i="0" u="none" dirty="0" smtClean="0"/>
            <a:t>Registros digitales y bases de datos oficiales y actualizadas de estudiantes, docentes y administrativos. </a:t>
          </a:r>
        </a:p>
        <a:p>
          <a:pPr rtl="0"/>
          <a:r>
            <a:rPr lang="es-CO" sz="1400" b="1" i="0" u="none" dirty="0" smtClean="0"/>
            <a:t>GIDT</a:t>
          </a:r>
          <a:endParaRPr lang="es-CO" sz="1400" b="1" i="0" u="none" dirty="0"/>
        </a:p>
      </dgm:t>
    </dgm:pt>
    <dgm:pt modelId="{C42FAEA6-96E6-4B13-8214-023762B6AB76}" type="parTrans" cxnId="{00AE9E74-9101-45DB-9A6C-9804CE4B51CF}">
      <dgm:prSet/>
      <dgm:spPr/>
      <dgm:t>
        <a:bodyPr/>
        <a:lstStyle/>
        <a:p>
          <a:endParaRPr lang="es-CO" sz="1400" b="0"/>
        </a:p>
      </dgm:t>
    </dgm:pt>
    <dgm:pt modelId="{E2910EF3-7644-40B5-BC06-13405AFE90D0}" type="sibTrans" cxnId="{00AE9E74-9101-45DB-9A6C-9804CE4B51CF}">
      <dgm:prSet/>
      <dgm:spPr/>
      <dgm:t>
        <a:bodyPr/>
        <a:lstStyle/>
        <a:p>
          <a:endParaRPr lang="es-CO" sz="1400" b="0"/>
        </a:p>
      </dgm:t>
    </dgm:pt>
    <dgm:pt modelId="{05A8F682-CDEE-4FDE-9A98-F72BB610C253}">
      <dgm:prSet custT="1"/>
      <dgm:spPr/>
      <dgm:t>
        <a:bodyPr/>
        <a:lstStyle/>
        <a:p>
          <a:pPr rtl="0"/>
          <a:r>
            <a:rPr lang="es-CO" sz="1400" b="0" i="0" u="none" dirty="0" smtClean="0"/>
            <a:t>Resultados de evaluación e informes de gestión propios del cargo. </a:t>
          </a:r>
        </a:p>
        <a:p>
          <a:pPr rtl="0"/>
          <a:r>
            <a:rPr lang="es-CO" sz="1400" b="1" i="0" u="none" dirty="0" smtClean="0"/>
            <a:t>VIREL</a:t>
          </a:r>
          <a:endParaRPr lang="es-CO" sz="1400" b="1" i="0" u="none" dirty="0"/>
        </a:p>
      </dgm:t>
    </dgm:pt>
    <dgm:pt modelId="{FDB01CD9-60EF-4931-9128-90D66E817618}" type="parTrans" cxnId="{C87E706D-0EE4-4A97-9412-5692736BCF7F}">
      <dgm:prSet/>
      <dgm:spPr/>
      <dgm:t>
        <a:bodyPr/>
        <a:lstStyle/>
        <a:p>
          <a:endParaRPr lang="es-CO" sz="1400" b="0"/>
        </a:p>
      </dgm:t>
    </dgm:pt>
    <dgm:pt modelId="{5515F45F-10A8-4F1A-BF8C-75DC195BAB31}" type="sibTrans" cxnId="{C87E706D-0EE4-4A97-9412-5692736BCF7F}">
      <dgm:prSet/>
      <dgm:spPr/>
      <dgm:t>
        <a:bodyPr/>
        <a:lstStyle/>
        <a:p>
          <a:endParaRPr lang="es-CO" sz="1400" b="0"/>
        </a:p>
      </dgm:t>
    </dgm:pt>
    <dgm:pt modelId="{A915028F-594B-4808-9CA4-F3B94372CB9A}">
      <dgm:prSet custT="1"/>
      <dgm:spPr/>
      <dgm:t>
        <a:bodyPr/>
        <a:lstStyle/>
        <a:p>
          <a:pPr rtl="0"/>
          <a:r>
            <a:rPr lang="es-CO" sz="1400" b="0" i="0" u="none" dirty="0" smtClean="0"/>
            <a:t>Entrega de inventarios tecnológicos ( equipos tecnológicos , licencias , contratos técnicos )</a:t>
          </a:r>
        </a:p>
        <a:p>
          <a:pPr rtl="0"/>
          <a:r>
            <a:rPr lang="es-CO" sz="1400" b="1" i="0" u="none" dirty="0" smtClean="0"/>
            <a:t>GIDT</a:t>
          </a:r>
          <a:endParaRPr lang="es-CO" sz="1400" b="1" i="0" u="none" dirty="0"/>
        </a:p>
      </dgm:t>
    </dgm:pt>
    <dgm:pt modelId="{9F1AB0BD-0D92-4997-9DA2-92914B842900}" type="parTrans" cxnId="{22E5ADD2-0BA1-4BE3-8161-6CE98E14BCEF}">
      <dgm:prSet/>
      <dgm:spPr/>
      <dgm:t>
        <a:bodyPr/>
        <a:lstStyle/>
        <a:p>
          <a:endParaRPr lang="es-CO" sz="1400" b="0"/>
        </a:p>
      </dgm:t>
    </dgm:pt>
    <dgm:pt modelId="{FE670C25-631F-48C9-A86E-0C1B60B0B75D}" type="sibTrans" cxnId="{22E5ADD2-0BA1-4BE3-8161-6CE98E14BCEF}">
      <dgm:prSet/>
      <dgm:spPr/>
      <dgm:t>
        <a:bodyPr/>
        <a:lstStyle/>
        <a:p>
          <a:endParaRPr lang="es-CO" sz="1400" b="0"/>
        </a:p>
      </dgm:t>
    </dgm:pt>
    <dgm:pt modelId="{5E9A0C3E-2DCD-4F82-A292-199430EC0BCF}">
      <dgm:prSet custT="1"/>
      <dgm:spPr/>
      <dgm:t>
        <a:bodyPr/>
        <a:lstStyle/>
        <a:p>
          <a:pPr rtl="0"/>
          <a:r>
            <a:rPr lang="es-CO" sz="1400" b="0" i="0" u="none" dirty="0" smtClean="0"/>
            <a:t>Entrega de pendientes administrativos con fechas, contactos y responsables </a:t>
          </a:r>
        </a:p>
        <a:p>
          <a:pPr rtl="0"/>
          <a:r>
            <a:rPr lang="es-CO" sz="1400" b="1" i="0" u="none" dirty="0" smtClean="0"/>
            <a:t>SGRAL</a:t>
          </a:r>
          <a:endParaRPr lang="es-CO" sz="1400" b="1" i="0" u="none" dirty="0"/>
        </a:p>
      </dgm:t>
    </dgm:pt>
    <dgm:pt modelId="{AE5124EB-6306-43FD-A3BD-BCF3D01167AF}" type="parTrans" cxnId="{E47B3A3E-F4F1-4B8B-8863-E682F857AC90}">
      <dgm:prSet/>
      <dgm:spPr/>
      <dgm:t>
        <a:bodyPr/>
        <a:lstStyle/>
        <a:p>
          <a:endParaRPr lang="es-CO" sz="1400" b="0"/>
        </a:p>
      </dgm:t>
    </dgm:pt>
    <dgm:pt modelId="{637F80B9-DDDD-4544-B978-B6CFDBA98BEC}" type="sibTrans" cxnId="{E47B3A3E-F4F1-4B8B-8863-E682F857AC90}">
      <dgm:prSet/>
      <dgm:spPr/>
      <dgm:t>
        <a:bodyPr/>
        <a:lstStyle/>
        <a:p>
          <a:endParaRPr lang="es-CO" sz="1400" b="0"/>
        </a:p>
      </dgm:t>
    </dgm:pt>
    <dgm:pt modelId="{1A17C233-0521-41FB-B3CA-F843732CC80D}">
      <dgm:prSet custT="1"/>
      <dgm:spPr/>
      <dgm:t>
        <a:bodyPr/>
        <a:lstStyle/>
        <a:p>
          <a:pPr rtl="0"/>
          <a:r>
            <a:rPr lang="es-CO" sz="1400" b="0" i="0" u="none" dirty="0" smtClean="0"/>
            <a:t>Entrega de Campus, sistema de RCA, cursos, material, programas y desarrollos dentro del campus Virtual</a:t>
          </a:r>
        </a:p>
        <a:p>
          <a:pPr rtl="0"/>
          <a:r>
            <a:rPr lang="es-CO" sz="1400" b="1" i="0" u="none" dirty="0" smtClean="0"/>
            <a:t>GIDT</a:t>
          </a:r>
          <a:endParaRPr lang="es-CO" sz="1400" b="1" i="0" u="none" dirty="0"/>
        </a:p>
      </dgm:t>
    </dgm:pt>
    <dgm:pt modelId="{7EF6A6F5-F267-40CE-81DE-9DBCE6B51824}" type="parTrans" cxnId="{0458545E-5E46-4DD7-AFDD-153B29D93941}">
      <dgm:prSet/>
      <dgm:spPr/>
      <dgm:t>
        <a:bodyPr/>
        <a:lstStyle/>
        <a:p>
          <a:endParaRPr lang="es-CO" sz="1400" b="0"/>
        </a:p>
      </dgm:t>
    </dgm:pt>
    <dgm:pt modelId="{093C12E8-2F96-4F34-928E-68683D2B68F8}" type="sibTrans" cxnId="{0458545E-5E46-4DD7-AFDD-153B29D93941}">
      <dgm:prSet/>
      <dgm:spPr/>
      <dgm:t>
        <a:bodyPr/>
        <a:lstStyle/>
        <a:p>
          <a:endParaRPr lang="es-CO" sz="1400" b="0"/>
        </a:p>
      </dgm:t>
    </dgm:pt>
    <dgm:pt modelId="{F74E812F-C8BC-4808-9168-97560C6035CE}">
      <dgm:prSet custT="1"/>
      <dgm:spPr/>
      <dgm:t>
        <a:bodyPr/>
        <a:lstStyle/>
        <a:p>
          <a:pPr rtl="0"/>
          <a:r>
            <a:rPr lang="es-CO" sz="1400" b="0" i="0" u="none" dirty="0" smtClean="0"/>
            <a:t>Entrega de informes de patrimonio, estados financieros y operaciones administrativas.</a:t>
          </a:r>
        </a:p>
        <a:p>
          <a:pPr rtl="0"/>
          <a:r>
            <a:rPr lang="es-CO" sz="1400" b="1" i="0" u="none" dirty="0" smtClean="0"/>
            <a:t>GAF</a:t>
          </a:r>
          <a:endParaRPr lang="es-CO" sz="1400" b="1" i="0" u="none" dirty="0"/>
        </a:p>
      </dgm:t>
    </dgm:pt>
    <dgm:pt modelId="{842A9696-4B46-4234-8970-197F4587B58D}" type="parTrans" cxnId="{DCC5DDCB-1FB2-46A6-A235-E410939FCBC7}">
      <dgm:prSet/>
      <dgm:spPr/>
      <dgm:t>
        <a:bodyPr/>
        <a:lstStyle/>
        <a:p>
          <a:endParaRPr lang="es-CO" sz="1400" b="0"/>
        </a:p>
      </dgm:t>
    </dgm:pt>
    <dgm:pt modelId="{148D7BC2-0827-4010-92AA-7F0956A9044C}" type="sibTrans" cxnId="{DCC5DDCB-1FB2-46A6-A235-E410939FCBC7}">
      <dgm:prSet/>
      <dgm:spPr/>
      <dgm:t>
        <a:bodyPr/>
        <a:lstStyle/>
        <a:p>
          <a:endParaRPr lang="es-CO" sz="1400" b="0"/>
        </a:p>
      </dgm:t>
    </dgm:pt>
    <dgm:pt modelId="{ABCC74EF-3985-4A52-9CDF-156C04209F0B}">
      <dgm:prSet custT="1"/>
      <dgm:spPr/>
      <dgm:t>
        <a:bodyPr/>
        <a:lstStyle/>
        <a:p>
          <a:pPr rtl="0"/>
          <a:r>
            <a:rPr lang="es-CO" sz="1400" b="0" i="0" u="none" dirty="0" smtClean="0"/>
            <a:t>Entrega de Responsabilidades fiscales y obligaciones tributarias pendientes y realizadas</a:t>
          </a:r>
        </a:p>
        <a:p>
          <a:pPr rtl="0"/>
          <a:r>
            <a:rPr lang="es-CO" sz="1400" b="1" i="0" u="none" dirty="0" smtClean="0"/>
            <a:t>GAF</a:t>
          </a:r>
          <a:endParaRPr lang="es-CO" sz="1400" b="1" i="0" u="none" dirty="0"/>
        </a:p>
      </dgm:t>
    </dgm:pt>
    <dgm:pt modelId="{3FF80DF4-1A30-4E7A-85F2-0583A0B66B2E}" type="parTrans" cxnId="{7A12F633-B186-447C-9744-AF2FFF91787C}">
      <dgm:prSet/>
      <dgm:spPr/>
      <dgm:t>
        <a:bodyPr/>
        <a:lstStyle/>
        <a:p>
          <a:endParaRPr lang="es-CO" sz="1400" b="0"/>
        </a:p>
      </dgm:t>
    </dgm:pt>
    <dgm:pt modelId="{B25BB240-D063-4586-B290-2B7805863AB8}" type="sibTrans" cxnId="{7A12F633-B186-447C-9744-AF2FFF91787C}">
      <dgm:prSet/>
      <dgm:spPr/>
      <dgm:t>
        <a:bodyPr/>
        <a:lstStyle/>
        <a:p>
          <a:endParaRPr lang="es-CO" sz="1400" b="0"/>
        </a:p>
      </dgm:t>
    </dgm:pt>
    <dgm:pt modelId="{F8CA17E6-0546-4A8C-99E4-D833DCAD9200}">
      <dgm:prSet custT="1"/>
      <dgm:spPr/>
      <dgm:t>
        <a:bodyPr/>
        <a:lstStyle/>
        <a:p>
          <a:pPr rtl="0"/>
          <a:r>
            <a:rPr lang="es-CO" sz="1400" b="0" i="0" u="none" dirty="0" smtClean="0"/>
            <a:t>Estados  de los contratos Laborales y contratos con terceros, entre otros.</a:t>
          </a:r>
        </a:p>
        <a:p>
          <a:pPr rtl="0"/>
          <a:r>
            <a:rPr lang="es-CO" sz="1400" b="1" i="0" u="none" dirty="0" smtClean="0"/>
            <a:t>SGRAL/GTHUM</a:t>
          </a:r>
          <a:endParaRPr lang="es-CO" sz="1400" b="1" i="0" u="none" dirty="0"/>
        </a:p>
      </dgm:t>
    </dgm:pt>
    <dgm:pt modelId="{61751001-23FD-4A4C-AC96-BAC1A2A07522}" type="parTrans" cxnId="{9330D648-4FFF-46DB-9D44-DF9CC7032E9E}">
      <dgm:prSet/>
      <dgm:spPr/>
      <dgm:t>
        <a:bodyPr/>
        <a:lstStyle/>
        <a:p>
          <a:endParaRPr lang="es-CO" sz="1400" b="0"/>
        </a:p>
      </dgm:t>
    </dgm:pt>
    <dgm:pt modelId="{AC7B399E-731C-4958-8F02-3F1A139835FB}" type="sibTrans" cxnId="{9330D648-4FFF-46DB-9D44-DF9CC7032E9E}">
      <dgm:prSet/>
      <dgm:spPr/>
      <dgm:t>
        <a:bodyPr/>
        <a:lstStyle/>
        <a:p>
          <a:endParaRPr lang="es-CO" sz="1400" b="0"/>
        </a:p>
      </dgm:t>
    </dgm:pt>
    <dgm:pt modelId="{768B658C-2B10-4747-BD89-5FEEBD9B103A}">
      <dgm:prSet custT="1"/>
      <dgm:spPr/>
      <dgm:t>
        <a:bodyPr/>
        <a:lstStyle/>
        <a:p>
          <a:pPr rtl="0"/>
          <a:r>
            <a:rPr lang="es-CO" sz="1400" b="0" i="0" u="none" dirty="0" smtClean="0"/>
            <a:t>Estado de Proyectos institucionales (Inglés y virtualidad Departamento del Meta, Biblioteca Virtual, </a:t>
          </a:r>
          <a:r>
            <a:rPr lang="es-CO" sz="1400" b="0" i="0" u="none" dirty="0" err="1" smtClean="0"/>
            <a:t>UNED</a:t>
          </a:r>
          <a:r>
            <a:rPr lang="es-CO" sz="1400" b="0" i="0" u="none" dirty="0" smtClean="0"/>
            <a:t> Costa Rica)</a:t>
          </a:r>
        </a:p>
        <a:p>
          <a:pPr rtl="0"/>
          <a:r>
            <a:rPr lang="es-CO" sz="1400" b="1" i="0" u="none" dirty="0" smtClean="0"/>
            <a:t>VIREL</a:t>
          </a:r>
          <a:endParaRPr lang="es-CO" sz="1400" b="1" i="0" u="none" dirty="0"/>
        </a:p>
      </dgm:t>
    </dgm:pt>
    <dgm:pt modelId="{01D1C695-E1BC-4573-AF7D-5FEA7A593E85}" type="parTrans" cxnId="{59D87F99-12DC-4D7C-AD75-5F014F377470}">
      <dgm:prSet/>
      <dgm:spPr/>
      <dgm:t>
        <a:bodyPr/>
        <a:lstStyle/>
        <a:p>
          <a:endParaRPr lang="es-CO" sz="1400" b="0"/>
        </a:p>
      </dgm:t>
    </dgm:pt>
    <dgm:pt modelId="{F9D68A7E-F88D-4BDD-9F38-7582106793C0}" type="sibTrans" cxnId="{59D87F99-12DC-4D7C-AD75-5F014F377470}">
      <dgm:prSet/>
      <dgm:spPr/>
      <dgm:t>
        <a:bodyPr/>
        <a:lstStyle/>
        <a:p>
          <a:endParaRPr lang="es-CO" sz="1400" b="0"/>
        </a:p>
      </dgm:t>
    </dgm:pt>
    <dgm:pt modelId="{2A5F1B45-576B-473F-B95C-1571A8FEA3B9}" type="pres">
      <dgm:prSet presAssocID="{C48F7416-0EC2-4444-9FF5-FE9F99687AB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83B7B5F1-7124-4ADC-BF70-94DDF2F308B0}" type="pres">
      <dgm:prSet presAssocID="{A71741F8-81C9-4752-96D3-2FAA5B2AC978}" presName="node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BAFEA1C0-1E8B-469B-8A4C-853EBA6AACED}" type="pres">
      <dgm:prSet presAssocID="{9995552C-2DF6-40ED-BBEB-C82510AF64A6}" presName="sibTrans" presStyleCnt="0"/>
      <dgm:spPr/>
    </dgm:pt>
    <dgm:pt modelId="{A658D960-ECBE-4694-A30B-9921777342C9}" type="pres">
      <dgm:prSet presAssocID="{34A0B001-7124-4D57-A7C7-F4992C12A2E2}" presName="node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2158FE96-9F90-44CD-838C-CBECA67F8561}" type="pres">
      <dgm:prSet presAssocID="{E2910EF3-7644-40B5-BC06-13405AFE90D0}" presName="sibTrans" presStyleCnt="0"/>
      <dgm:spPr/>
    </dgm:pt>
    <dgm:pt modelId="{D4725524-596E-4900-AB2F-A3EEFBC09055}" type="pres">
      <dgm:prSet presAssocID="{05A8F682-CDEE-4FDE-9A98-F72BB610C253}" presName="node" presStyleLbl="node1" presStyleIdx="2" presStyleCnt="10" custScaleX="99010" custLinFactNeighborY="2140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085D54A9-CF42-4CE9-88C6-186FE4CFCD91}" type="pres">
      <dgm:prSet presAssocID="{5515F45F-10A8-4F1A-BF8C-75DC195BAB31}" presName="sibTrans" presStyleCnt="0"/>
      <dgm:spPr/>
    </dgm:pt>
    <dgm:pt modelId="{D6CFB3FB-6196-487B-9E59-D245B9BE19E7}" type="pres">
      <dgm:prSet presAssocID="{A915028F-594B-4808-9CA4-F3B94372CB9A}" presName="node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59E0F327-FE43-4505-BF92-F31B62A5E25A}" type="pres">
      <dgm:prSet presAssocID="{FE670C25-631F-48C9-A86E-0C1B60B0B75D}" presName="sibTrans" presStyleCnt="0"/>
      <dgm:spPr/>
    </dgm:pt>
    <dgm:pt modelId="{D7E122F0-BACE-465B-BF77-F17302356C14}" type="pres">
      <dgm:prSet presAssocID="{5E9A0C3E-2DCD-4F82-A292-199430EC0BCF}" presName="node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BE7AA0F5-C666-4C03-87A1-C2F41AE0B499}" type="pres">
      <dgm:prSet presAssocID="{637F80B9-DDDD-4544-B978-B6CFDBA98BEC}" presName="sibTrans" presStyleCnt="0"/>
      <dgm:spPr/>
    </dgm:pt>
    <dgm:pt modelId="{D5004FAE-8E3A-4A2C-BCB5-A9AFF46AB193}" type="pres">
      <dgm:prSet presAssocID="{1A17C233-0521-41FB-B3CA-F843732CC80D}" presName="node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95FCA3BC-0661-4B40-9CD7-09E7D7951650}" type="pres">
      <dgm:prSet presAssocID="{093C12E8-2F96-4F34-928E-68683D2B68F8}" presName="sibTrans" presStyleCnt="0"/>
      <dgm:spPr/>
    </dgm:pt>
    <dgm:pt modelId="{E48EB910-D83B-4361-850D-9C90AAD6817A}" type="pres">
      <dgm:prSet presAssocID="{F74E812F-C8BC-4808-9168-97560C6035CE}" presName="node" presStyleLbl="node1" presStyleIdx="6" presStyleCnt="10" custLinFactNeighborY="-82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72DAC5A9-F0CB-4274-878B-45C56E48C177}" type="pres">
      <dgm:prSet presAssocID="{148D7BC2-0827-4010-92AA-7F0956A9044C}" presName="sibTrans" presStyleCnt="0"/>
      <dgm:spPr/>
    </dgm:pt>
    <dgm:pt modelId="{12ACCD9E-42EE-4256-9BBC-7EEF1F9DE5CE}" type="pres">
      <dgm:prSet presAssocID="{ABCC74EF-3985-4A52-9CDF-156C04209F0B}" presName="node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3A92B171-0126-407D-B7F5-338D2D58093C}" type="pres">
      <dgm:prSet presAssocID="{B25BB240-D063-4586-B290-2B7805863AB8}" presName="sibTrans" presStyleCnt="0"/>
      <dgm:spPr/>
    </dgm:pt>
    <dgm:pt modelId="{8BB9017F-CB29-4B21-9285-38A066A4BC31}" type="pres">
      <dgm:prSet presAssocID="{F8CA17E6-0546-4A8C-99E4-D833DCAD9200}" presName="node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F300FB58-A296-4CA9-A58D-169828E6DA30}" type="pres">
      <dgm:prSet presAssocID="{AC7B399E-731C-4958-8F02-3F1A139835FB}" presName="sibTrans" presStyleCnt="0"/>
      <dgm:spPr/>
    </dgm:pt>
    <dgm:pt modelId="{20FAB3E8-77B4-48A1-84AD-35DE3B70911C}" type="pres">
      <dgm:prSet presAssocID="{768B658C-2B10-4747-BD89-5FEEBD9B103A}" presName="node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37587ACB-0112-4F09-A819-3611F49026F4}" type="presOf" srcId="{A71741F8-81C9-4752-96D3-2FAA5B2AC978}" destId="{83B7B5F1-7124-4ADC-BF70-94DDF2F308B0}" srcOrd="0" destOrd="0" presId="urn:microsoft.com/office/officeart/2005/8/layout/default"/>
    <dgm:cxn modelId="{54CC19A5-36D6-471F-B489-C76F3515FE47}" type="presOf" srcId="{1A17C233-0521-41FB-B3CA-F843732CC80D}" destId="{D5004FAE-8E3A-4A2C-BCB5-A9AFF46AB193}" srcOrd="0" destOrd="0" presId="urn:microsoft.com/office/officeart/2005/8/layout/default"/>
    <dgm:cxn modelId="{74E529E2-D7ED-4575-B683-78C789B50243}" srcId="{C48F7416-0EC2-4444-9FF5-FE9F99687AB3}" destId="{A71741F8-81C9-4752-96D3-2FAA5B2AC978}" srcOrd="0" destOrd="0" parTransId="{FA8C649A-BAD3-4A86-B514-D4E75ADEE798}" sibTransId="{9995552C-2DF6-40ED-BBEB-C82510AF64A6}"/>
    <dgm:cxn modelId="{59D87F99-12DC-4D7C-AD75-5F014F377470}" srcId="{C48F7416-0EC2-4444-9FF5-FE9F99687AB3}" destId="{768B658C-2B10-4747-BD89-5FEEBD9B103A}" srcOrd="9" destOrd="0" parTransId="{01D1C695-E1BC-4573-AF7D-5FEA7A593E85}" sibTransId="{F9D68A7E-F88D-4BDD-9F38-7582106793C0}"/>
    <dgm:cxn modelId="{395F012C-CF6D-42D0-B491-71F9161C5081}" type="presOf" srcId="{C48F7416-0EC2-4444-9FF5-FE9F99687AB3}" destId="{2A5F1B45-576B-473F-B95C-1571A8FEA3B9}" srcOrd="0" destOrd="0" presId="urn:microsoft.com/office/officeart/2005/8/layout/default"/>
    <dgm:cxn modelId="{4E8BFB97-08F6-4A03-AAC9-1464D416FB52}" type="presOf" srcId="{768B658C-2B10-4747-BD89-5FEEBD9B103A}" destId="{20FAB3E8-77B4-48A1-84AD-35DE3B70911C}" srcOrd="0" destOrd="0" presId="urn:microsoft.com/office/officeart/2005/8/layout/default"/>
    <dgm:cxn modelId="{0E4251C6-2EEC-4139-B112-BE1A82EEBE3F}" type="presOf" srcId="{05A8F682-CDEE-4FDE-9A98-F72BB610C253}" destId="{D4725524-596E-4900-AB2F-A3EEFBC09055}" srcOrd="0" destOrd="0" presId="urn:microsoft.com/office/officeart/2005/8/layout/default"/>
    <dgm:cxn modelId="{C573576C-5F33-424E-A7B6-FA54574CDE28}" type="presOf" srcId="{A915028F-594B-4808-9CA4-F3B94372CB9A}" destId="{D6CFB3FB-6196-487B-9E59-D245B9BE19E7}" srcOrd="0" destOrd="0" presId="urn:microsoft.com/office/officeart/2005/8/layout/default"/>
    <dgm:cxn modelId="{00AE9E74-9101-45DB-9A6C-9804CE4B51CF}" srcId="{C48F7416-0EC2-4444-9FF5-FE9F99687AB3}" destId="{34A0B001-7124-4D57-A7C7-F4992C12A2E2}" srcOrd="1" destOrd="0" parTransId="{C42FAEA6-96E6-4B13-8214-023762B6AB76}" sibTransId="{E2910EF3-7644-40B5-BC06-13405AFE90D0}"/>
    <dgm:cxn modelId="{40A756D5-466E-431B-BC93-ED2413DF53B6}" type="presOf" srcId="{5E9A0C3E-2DCD-4F82-A292-199430EC0BCF}" destId="{D7E122F0-BACE-465B-BF77-F17302356C14}" srcOrd="0" destOrd="0" presId="urn:microsoft.com/office/officeart/2005/8/layout/default"/>
    <dgm:cxn modelId="{7A12F633-B186-447C-9744-AF2FFF91787C}" srcId="{C48F7416-0EC2-4444-9FF5-FE9F99687AB3}" destId="{ABCC74EF-3985-4A52-9CDF-156C04209F0B}" srcOrd="7" destOrd="0" parTransId="{3FF80DF4-1A30-4E7A-85F2-0583A0B66B2E}" sibTransId="{B25BB240-D063-4586-B290-2B7805863AB8}"/>
    <dgm:cxn modelId="{0458545E-5E46-4DD7-AFDD-153B29D93941}" srcId="{C48F7416-0EC2-4444-9FF5-FE9F99687AB3}" destId="{1A17C233-0521-41FB-B3CA-F843732CC80D}" srcOrd="5" destOrd="0" parTransId="{7EF6A6F5-F267-40CE-81DE-9DBCE6B51824}" sibTransId="{093C12E8-2F96-4F34-928E-68683D2B68F8}"/>
    <dgm:cxn modelId="{8F1EF120-BBDB-4840-8051-CEC3DCF42E85}" type="presOf" srcId="{34A0B001-7124-4D57-A7C7-F4992C12A2E2}" destId="{A658D960-ECBE-4694-A30B-9921777342C9}" srcOrd="0" destOrd="0" presId="urn:microsoft.com/office/officeart/2005/8/layout/default"/>
    <dgm:cxn modelId="{E47B3A3E-F4F1-4B8B-8863-E682F857AC90}" srcId="{C48F7416-0EC2-4444-9FF5-FE9F99687AB3}" destId="{5E9A0C3E-2DCD-4F82-A292-199430EC0BCF}" srcOrd="4" destOrd="0" parTransId="{AE5124EB-6306-43FD-A3BD-BCF3D01167AF}" sibTransId="{637F80B9-DDDD-4544-B978-B6CFDBA98BEC}"/>
    <dgm:cxn modelId="{6D84A8F1-80A2-4465-AAEC-2DA0B290D5C6}" type="presOf" srcId="{ABCC74EF-3985-4A52-9CDF-156C04209F0B}" destId="{12ACCD9E-42EE-4256-9BBC-7EEF1F9DE5CE}" srcOrd="0" destOrd="0" presId="urn:microsoft.com/office/officeart/2005/8/layout/default"/>
    <dgm:cxn modelId="{47D2F6FE-25B3-4D0C-B876-E1046383165D}" type="presOf" srcId="{F8CA17E6-0546-4A8C-99E4-D833DCAD9200}" destId="{8BB9017F-CB29-4B21-9285-38A066A4BC31}" srcOrd="0" destOrd="0" presId="urn:microsoft.com/office/officeart/2005/8/layout/default"/>
    <dgm:cxn modelId="{22E5ADD2-0BA1-4BE3-8161-6CE98E14BCEF}" srcId="{C48F7416-0EC2-4444-9FF5-FE9F99687AB3}" destId="{A915028F-594B-4808-9CA4-F3B94372CB9A}" srcOrd="3" destOrd="0" parTransId="{9F1AB0BD-0D92-4997-9DA2-92914B842900}" sibTransId="{FE670C25-631F-48C9-A86E-0C1B60B0B75D}"/>
    <dgm:cxn modelId="{4AEAEBF7-65C2-4F42-AEAA-41D2D4AB409E}" type="presOf" srcId="{F74E812F-C8BC-4808-9168-97560C6035CE}" destId="{E48EB910-D83B-4361-850D-9C90AAD6817A}" srcOrd="0" destOrd="0" presId="urn:microsoft.com/office/officeart/2005/8/layout/default"/>
    <dgm:cxn modelId="{C87E706D-0EE4-4A97-9412-5692736BCF7F}" srcId="{C48F7416-0EC2-4444-9FF5-FE9F99687AB3}" destId="{05A8F682-CDEE-4FDE-9A98-F72BB610C253}" srcOrd="2" destOrd="0" parTransId="{FDB01CD9-60EF-4931-9128-90D66E817618}" sibTransId="{5515F45F-10A8-4F1A-BF8C-75DC195BAB31}"/>
    <dgm:cxn modelId="{DCC5DDCB-1FB2-46A6-A235-E410939FCBC7}" srcId="{C48F7416-0EC2-4444-9FF5-FE9F99687AB3}" destId="{F74E812F-C8BC-4808-9168-97560C6035CE}" srcOrd="6" destOrd="0" parTransId="{842A9696-4B46-4234-8970-197F4587B58D}" sibTransId="{148D7BC2-0827-4010-92AA-7F0956A9044C}"/>
    <dgm:cxn modelId="{9330D648-4FFF-46DB-9D44-DF9CC7032E9E}" srcId="{C48F7416-0EC2-4444-9FF5-FE9F99687AB3}" destId="{F8CA17E6-0546-4A8C-99E4-D833DCAD9200}" srcOrd="8" destOrd="0" parTransId="{61751001-23FD-4A4C-AC96-BAC1A2A07522}" sibTransId="{AC7B399E-731C-4958-8F02-3F1A139835FB}"/>
    <dgm:cxn modelId="{AEB8459B-5287-4214-8D4F-27FAFDCBD786}" type="presParOf" srcId="{2A5F1B45-576B-473F-B95C-1571A8FEA3B9}" destId="{83B7B5F1-7124-4ADC-BF70-94DDF2F308B0}" srcOrd="0" destOrd="0" presId="urn:microsoft.com/office/officeart/2005/8/layout/default"/>
    <dgm:cxn modelId="{2E15E4C5-DED5-4E7C-B86D-4B69DF2EE3CA}" type="presParOf" srcId="{2A5F1B45-576B-473F-B95C-1571A8FEA3B9}" destId="{BAFEA1C0-1E8B-469B-8A4C-853EBA6AACED}" srcOrd="1" destOrd="0" presId="urn:microsoft.com/office/officeart/2005/8/layout/default"/>
    <dgm:cxn modelId="{5FF27CAE-6001-4170-9E8F-84E7FB87EC55}" type="presParOf" srcId="{2A5F1B45-576B-473F-B95C-1571A8FEA3B9}" destId="{A658D960-ECBE-4694-A30B-9921777342C9}" srcOrd="2" destOrd="0" presId="urn:microsoft.com/office/officeart/2005/8/layout/default"/>
    <dgm:cxn modelId="{B5F21B1D-2CAE-4B25-A9E3-7DB7BACCEFBB}" type="presParOf" srcId="{2A5F1B45-576B-473F-B95C-1571A8FEA3B9}" destId="{2158FE96-9F90-44CD-838C-CBECA67F8561}" srcOrd="3" destOrd="0" presId="urn:microsoft.com/office/officeart/2005/8/layout/default"/>
    <dgm:cxn modelId="{47067A97-7C97-4ECC-8C9C-D39F78B65CFB}" type="presParOf" srcId="{2A5F1B45-576B-473F-B95C-1571A8FEA3B9}" destId="{D4725524-596E-4900-AB2F-A3EEFBC09055}" srcOrd="4" destOrd="0" presId="urn:microsoft.com/office/officeart/2005/8/layout/default"/>
    <dgm:cxn modelId="{5BF51E07-A031-4FED-948E-1A9C5CF3773C}" type="presParOf" srcId="{2A5F1B45-576B-473F-B95C-1571A8FEA3B9}" destId="{085D54A9-CF42-4CE9-88C6-186FE4CFCD91}" srcOrd="5" destOrd="0" presId="urn:microsoft.com/office/officeart/2005/8/layout/default"/>
    <dgm:cxn modelId="{90BC04E2-B8BF-492E-9A6A-394AE06366EB}" type="presParOf" srcId="{2A5F1B45-576B-473F-B95C-1571A8FEA3B9}" destId="{D6CFB3FB-6196-487B-9E59-D245B9BE19E7}" srcOrd="6" destOrd="0" presId="urn:microsoft.com/office/officeart/2005/8/layout/default"/>
    <dgm:cxn modelId="{8F727C1C-D0AE-4665-9EAB-F20DCC63BF43}" type="presParOf" srcId="{2A5F1B45-576B-473F-B95C-1571A8FEA3B9}" destId="{59E0F327-FE43-4505-BF92-F31B62A5E25A}" srcOrd="7" destOrd="0" presId="urn:microsoft.com/office/officeart/2005/8/layout/default"/>
    <dgm:cxn modelId="{7BC6B37C-62B0-410A-BEEB-8A4D1A126F0E}" type="presParOf" srcId="{2A5F1B45-576B-473F-B95C-1571A8FEA3B9}" destId="{D7E122F0-BACE-465B-BF77-F17302356C14}" srcOrd="8" destOrd="0" presId="urn:microsoft.com/office/officeart/2005/8/layout/default"/>
    <dgm:cxn modelId="{D80C2633-75BC-4EAE-9EA7-03A9CBD1BC06}" type="presParOf" srcId="{2A5F1B45-576B-473F-B95C-1571A8FEA3B9}" destId="{BE7AA0F5-C666-4C03-87A1-C2F41AE0B499}" srcOrd="9" destOrd="0" presId="urn:microsoft.com/office/officeart/2005/8/layout/default"/>
    <dgm:cxn modelId="{12DDB68C-C8B8-4DB2-B041-6EFB20AFE7B1}" type="presParOf" srcId="{2A5F1B45-576B-473F-B95C-1571A8FEA3B9}" destId="{D5004FAE-8E3A-4A2C-BCB5-A9AFF46AB193}" srcOrd="10" destOrd="0" presId="urn:microsoft.com/office/officeart/2005/8/layout/default"/>
    <dgm:cxn modelId="{7FE4A4D3-B427-4A6E-B75E-F5A68A3E101E}" type="presParOf" srcId="{2A5F1B45-576B-473F-B95C-1571A8FEA3B9}" destId="{95FCA3BC-0661-4B40-9CD7-09E7D7951650}" srcOrd="11" destOrd="0" presId="urn:microsoft.com/office/officeart/2005/8/layout/default"/>
    <dgm:cxn modelId="{0F6F0FC0-ABB6-4612-BCBD-0FEFF8D034F6}" type="presParOf" srcId="{2A5F1B45-576B-473F-B95C-1571A8FEA3B9}" destId="{E48EB910-D83B-4361-850D-9C90AAD6817A}" srcOrd="12" destOrd="0" presId="urn:microsoft.com/office/officeart/2005/8/layout/default"/>
    <dgm:cxn modelId="{075D217B-F56B-4657-8772-A33280A2CAD7}" type="presParOf" srcId="{2A5F1B45-576B-473F-B95C-1571A8FEA3B9}" destId="{72DAC5A9-F0CB-4274-878B-45C56E48C177}" srcOrd="13" destOrd="0" presId="urn:microsoft.com/office/officeart/2005/8/layout/default"/>
    <dgm:cxn modelId="{B6E1285B-021B-4DBE-8365-EE1B6F402D4F}" type="presParOf" srcId="{2A5F1B45-576B-473F-B95C-1571A8FEA3B9}" destId="{12ACCD9E-42EE-4256-9BBC-7EEF1F9DE5CE}" srcOrd="14" destOrd="0" presId="urn:microsoft.com/office/officeart/2005/8/layout/default"/>
    <dgm:cxn modelId="{F4826D3E-6C28-47E4-82C9-7EF7C1E2BD3E}" type="presParOf" srcId="{2A5F1B45-576B-473F-B95C-1571A8FEA3B9}" destId="{3A92B171-0126-407D-B7F5-338D2D58093C}" srcOrd="15" destOrd="0" presId="urn:microsoft.com/office/officeart/2005/8/layout/default"/>
    <dgm:cxn modelId="{6C0D5C8F-276B-4413-9EF4-9D50B49C36D9}" type="presParOf" srcId="{2A5F1B45-576B-473F-B95C-1571A8FEA3B9}" destId="{8BB9017F-CB29-4B21-9285-38A066A4BC31}" srcOrd="16" destOrd="0" presId="urn:microsoft.com/office/officeart/2005/8/layout/default"/>
    <dgm:cxn modelId="{05F6FBDE-9808-4A1A-AB2D-C3F32A5FB3BA}" type="presParOf" srcId="{2A5F1B45-576B-473F-B95C-1571A8FEA3B9}" destId="{F300FB58-A296-4CA9-A58D-169828E6DA30}" srcOrd="17" destOrd="0" presId="urn:microsoft.com/office/officeart/2005/8/layout/default"/>
    <dgm:cxn modelId="{0C0EED92-F53D-4E54-819E-C4DE777FC724}" type="presParOf" srcId="{2A5F1B45-576B-473F-B95C-1571A8FEA3B9}" destId="{20FAB3E8-77B4-48A1-84AD-35DE3B70911C}" srcOrd="1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48F7416-0EC2-4444-9FF5-FE9F99687AB3}" type="doc">
      <dgm:prSet loTypeId="urn:microsoft.com/office/officeart/2005/8/layout/process5" loCatId="process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s-CO"/>
        </a:p>
      </dgm:t>
    </dgm:pt>
    <dgm:pt modelId="{A71741F8-81C9-4752-96D3-2FAA5B2AC978}">
      <dgm:prSet custT="1"/>
      <dgm:spPr/>
      <dgm:t>
        <a:bodyPr/>
        <a:lstStyle/>
        <a:p>
          <a:pPr rtl="0"/>
          <a:r>
            <a:rPr lang="es-CO" sz="1400" dirty="0" smtClean="0"/>
            <a:t>Nombramiento y presentación oficial del nuevo Director Ejecutivo de UNAD Florida y expedición de acto administrativo correspondiente.</a:t>
          </a:r>
          <a:endParaRPr lang="es-CO" sz="1400" b="0" i="0" u="none" dirty="0"/>
        </a:p>
      </dgm:t>
    </dgm:pt>
    <dgm:pt modelId="{FA8C649A-BAD3-4A86-B514-D4E75ADEE798}" type="parTrans" cxnId="{74E529E2-D7ED-4575-B683-78C789B50243}">
      <dgm:prSet/>
      <dgm:spPr/>
      <dgm:t>
        <a:bodyPr/>
        <a:lstStyle/>
        <a:p>
          <a:endParaRPr lang="es-CO" sz="1400" b="0"/>
        </a:p>
      </dgm:t>
    </dgm:pt>
    <dgm:pt modelId="{9995552C-2DF6-40ED-BBEB-C82510AF64A6}" type="sibTrans" cxnId="{74E529E2-D7ED-4575-B683-78C789B50243}">
      <dgm:prSet/>
      <dgm:spPr/>
      <dgm:t>
        <a:bodyPr/>
        <a:lstStyle/>
        <a:p>
          <a:endParaRPr lang="es-CO" sz="1400" b="0"/>
        </a:p>
      </dgm:t>
    </dgm:pt>
    <dgm:pt modelId="{19BEDA5B-B48C-421B-A7B2-9B38F229C081}">
      <dgm:prSet/>
      <dgm:spPr/>
      <dgm:t>
        <a:bodyPr/>
        <a:lstStyle/>
        <a:p>
          <a:r>
            <a:rPr lang="es-CO" dirty="0" smtClean="0"/>
            <a:t>Inducción general  sobre la UNAD</a:t>
          </a:r>
          <a:endParaRPr lang="es-CO" dirty="0"/>
        </a:p>
      </dgm:t>
    </dgm:pt>
    <dgm:pt modelId="{16E24C0F-BCDC-4624-96E3-86835E23AC5B}" type="parTrans" cxnId="{13258A89-CA5D-4A3C-9E93-0CFBA3AA869C}">
      <dgm:prSet/>
      <dgm:spPr/>
      <dgm:t>
        <a:bodyPr/>
        <a:lstStyle/>
        <a:p>
          <a:endParaRPr lang="es-CO"/>
        </a:p>
      </dgm:t>
    </dgm:pt>
    <dgm:pt modelId="{E3F718D3-D552-409C-A2D0-DD715CD9C85D}" type="sibTrans" cxnId="{13258A89-CA5D-4A3C-9E93-0CFBA3AA869C}">
      <dgm:prSet/>
      <dgm:spPr/>
      <dgm:t>
        <a:bodyPr/>
        <a:lstStyle/>
        <a:p>
          <a:endParaRPr lang="es-CO"/>
        </a:p>
      </dgm:t>
    </dgm:pt>
    <dgm:pt modelId="{FD118D7D-5698-4934-B0F5-386B51414687}">
      <dgm:prSet/>
      <dgm:spPr/>
      <dgm:t>
        <a:bodyPr/>
        <a:lstStyle/>
        <a:p>
          <a:r>
            <a:rPr lang="es-CO" dirty="0" smtClean="0"/>
            <a:t>Inducción específica en el cargo</a:t>
          </a:r>
          <a:endParaRPr lang="es-CO" dirty="0"/>
        </a:p>
      </dgm:t>
    </dgm:pt>
    <dgm:pt modelId="{1F624D6E-0C0E-44D0-85CF-93E0FCC9C3D8}" type="parTrans" cxnId="{3F656436-B271-4B50-A164-CA5012EC3890}">
      <dgm:prSet/>
      <dgm:spPr/>
      <dgm:t>
        <a:bodyPr/>
        <a:lstStyle/>
        <a:p>
          <a:endParaRPr lang="es-CO"/>
        </a:p>
      </dgm:t>
    </dgm:pt>
    <dgm:pt modelId="{2699F608-85A3-4DB8-BCAD-C119293D15A0}" type="sibTrans" cxnId="{3F656436-B271-4B50-A164-CA5012EC3890}">
      <dgm:prSet/>
      <dgm:spPr/>
      <dgm:t>
        <a:bodyPr/>
        <a:lstStyle/>
        <a:p>
          <a:endParaRPr lang="es-CO"/>
        </a:p>
      </dgm:t>
    </dgm:pt>
    <dgm:pt modelId="{BA95A80C-A6EE-45D5-AE8E-94EC5336CEAD}">
      <dgm:prSet/>
      <dgm:spPr/>
      <dgm:t>
        <a:bodyPr/>
        <a:lstStyle/>
        <a:p>
          <a:r>
            <a:rPr lang="es-CO" dirty="0" smtClean="0"/>
            <a:t>Registro del nuevo Director Ejecutivo en los Sistemas de Información Institucional </a:t>
          </a:r>
          <a:endParaRPr lang="es-CO" dirty="0"/>
        </a:p>
      </dgm:t>
    </dgm:pt>
    <dgm:pt modelId="{2F094408-1186-4CB7-8036-F53A2BB561F2}" type="parTrans" cxnId="{933EC389-8C27-4E6E-818B-0801B8339DEF}">
      <dgm:prSet/>
      <dgm:spPr/>
      <dgm:t>
        <a:bodyPr/>
        <a:lstStyle/>
        <a:p>
          <a:endParaRPr lang="es-CO"/>
        </a:p>
      </dgm:t>
    </dgm:pt>
    <dgm:pt modelId="{1141C2C5-DE87-4456-8C55-099913F93C7A}" type="sibTrans" cxnId="{933EC389-8C27-4E6E-818B-0801B8339DEF}">
      <dgm:prSet/>
      <dgm:spPr/>
      <dgm:t>
        <a:bodyPr/>
        <a:lstStyle/>
        <a:p>
          <a:endParaRPr lang="es-CO"/>
        </a:p>
      </dgm:t>
    </dgm:pt>
    <dgm:pt modelId="{08CF05BF-5D1C-4BD8-BF89-FB738E0D7EA2}">
      <dgm:prSet/>
      <dgm:spPr/>
      <dgm:t>
        <a:bodyPr/>
        <a:lstStyle/>
        <a:p>
          <a:r>
            <a:rPr lang="es-CO" dirty="0" smtClean="0"/>
            <a:t>Socialización de la Plataforma Tecnológica de UNAD </a:t>
          </a:r>
          <a:r>
            <a:rPr lang="es-CO" dirty="0" err="1" smtClean="0"/>
            <a:t>fl</a:t>
          </a:r>
          <a:r>
            <a:rPr lang="es-CO" dirty="0" smtClean="0"/>
            <a:t>, Sistema de RCA / entrega de programas y diseños</a:t>
          </a:r>
          <a:endParaRPr lang="es-CO" dirty="0"/>
        </a:p>
      </dgm:t>
    </dgm:pt>
    <dgm:pt modelId="{1C2A217B-7003-41D1-B8CC-A3BAB7890337}" type="parTrans" cxnId="{83641FA7-83FF-41B8-9334-1B229A4A5645}">
      <dgm:prSet/>
      <dgm:spPr/>
      <dgm:t>
        <a:bodyPr/>
        <a:lstStyle/>
        <a:p>
          <a:endParaRPr lang="es-CO"/>
        </a:p>
      </dgm:t>
    </dgm:pt>
    <dgm:pt modelId="{EA39F751-D886-47D3-836D-1F1212D6F5E6}" type="sibTrans" cxnId="{83641FA7-83FF-41B8-9334-1B229A4A5645}">
      <dgm:prSet/>
      <dgm:spPr/>
      <dgm:t>
        <a:bodyPr/>
        <a:lstStyle/>
        <a:p>
          <a:endParaRPr lang="es-CO"/>
        </a:p>
      </dgm:t>
    </dgm:pt>
    <dgm:pt modelId="{24B5B926-689C-487D-AE7A-35DD89F71343}">
      <dgm:prSet/>
      <dgm:spPr/>
      <dgm:t>
        <a:bodyPr/>
        <a:lstStyle/>
        <a:p>
          <a:r>
            <a:rPr lang="es-CO" dirty="0" smtClean="0"/>
            <a:t>Formulación y aprobación del acta de compromiso, plan de trabajo individual –</a:t>
          </a:r>
          <a:r>
            <a:rPr lang="es-CO" dirty="0" err="1" smtClean="0"/>
            <a:t>PIT</a:t>
          </a:r>
          <a:r>
            <a:rPr lang="es-CO" dirty="0" smtClean="0"/>
            <a:t> y plan operativo de UNAD Florida.</a:t>
          </a:r>
          <a:endParaRPr lang="es-CO" dirty="0"/>
        </a:p>
      </dgm:t>
    </dgm:pt>
    <dgm:pt modelId="{458FF942-39D7-4431-B30A-8EC013264F19}" type="parTrans" cxnId="{167E5D04-DF6E-4A68-9BAB-8B4297901A6D}">
      <dgm:prSet/>
      <dgm:spPr/>
      <dgm:t>
        <a:bodyPr/>
        <a:lstStyle/>
        <a:p>
          <a:endParaRPr lang="es-CO"/>
        </a:p>
      </dgm:t>
    </dgm:pt>
    <dgm:pt modelId="{EDCFB57D-4DD1-423C-AC98-E6707BFE144A}" type="sibTrans" cxnId="{167E5D04-DF6E-4A68-9BAB-8B4297901A6D}">
      <dgm:prSet/>
      <dgm:spPr/>
      <dgm:t>
        <a:bodyPr/>
        <a:lstStyle/>
        <a:p>
          <a:endParaRPr lang="es-CO"/>
        </a:p>
      </dgm:t>
    </dgm:pt>
    <dgm:pt modelId="{EC1E0CDD-77C4-42CB-8563-28A3357151D1}" type="pres">
      <dgm:prSet presAssocID="{C48F7416-0EC2-4444-9FF5-FE9F99687AB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9DA56197-E311-417F-9042-C86966EAA0B7}" type="pres">
      <dgm:prSet presAssocID="{A71741F8-81C9-4752-96D3-2FAA5B2AC978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4F1FE58E-ED80-451E-AA86-5993CCE31588}" type="pres">
      <dgm:prSet presAssocID="{9995552C-2DF6-40ED-BBEB-C82510AF64A6}" presName="sibTrans" presStyleLbl="sibTrans2D1" presStyleIdx="0" presStyleCnt="5"/>
      <dgm:spPr/>
      <dgm:t>
        <a:bodyPr/>
        <a:lstStyle/>
        <a:p>
          <a:endParaRPr lang="es-CO"/>
        </a:p>
      </dgm:t>
    </dgm:pt>
    <dgm:pt modelId="{E6756299-4449-4F1A-84FD-FE9ED7C84C6D}" type="pres">
      <dgm:prSet presAssocID="{9995552C-2DF6-40ED-BBEB-C82510AF64A6}" presName="connectorText" presStyleLbl="sibTrans2D1" presStyleIdx="0" presStyleCnt="5"/>
      <dgm:spPr/>
      <dgm:t>
        <a:bodyPr/>
        <a:lstStyle/>
        <a:p>
          <a:endParaRPr lang="es-CO"/>
        </a:p>
      </dgm:t>
    </dgm:pt>
    <dgm:pt modelId="{D0FF0E5D-D3C1-4D9E-985E-39FC15A463B9}" type="pres">
      <dgm:prSet presAssocID="{19BEDA5B-B48C-421B-A7B2-9B38F229C081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6F6758D6-97B2-43C5-966F-8A851F676EAA}" type="pres">
      <dgm:prSet presAssocID="{E3F718D3-D552-409C-A2D0-DD715CD9C85D}" presName="sibTrans" presStyleLbl="sibTrans2D1" presStyleIdx="1" presStyleCnt="5"/>
      <dgm:spPr/>
      <dgm:t>
        <a:bodyPr/>
        <a:lstStyle/>
        <a:p>
          <a:endParaRPr lang="es-CO"/>
        </a:p>
      </dgm:t>
    </dgm:pt>
    <dgm:pt modelId="{EF77B563-AB2E-4D99-AE26-BB2AAEFBE7C7}" type="pres">
      <dgm:prSet presAssocID="{E3F718D3-D552-409C-A2D0-DD715CD9C85D}" presName="connectorText" presStyleLbl="sibTrans2D1" presStyleIdx="1" presStyleCnt="5"/>
      <dgm:spPr/>
      <dgm:t>
        <a:bodyPr/>
        <a:lstStyle/>
        <a:p>
          <a:endParaRPr lang="es-CO"/>
        </a:p>
      </dgm:t>
    </dgm:pt>
    <dgm:pt modelId="{89DF7058-B695-4EA5-96EB-9F13931FDB1E}" type="pres">
      <dgm:prSet presAssocID="{FD118D7D-5698-4934-B0F5-386B51414687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154478B2-01AF-45FF-88CA-EEA66AEE80A5}" type="pres">
      <dgm:prSet presAssocID="{2699F608-85A3-4DB8-BCAD-C119293D15A0}" presName="sibTrans" presStyleLbl="sibTrans2D1" presStyleIdx="2" presStyleCnt="5"/>
      <dgm:spPr/>
      <dgm:t>
        <a:bodyPr/>
        <a:lstStyle/>
        <a:p>
          <a:endParaRPr lang="es-CO"/>
        </a:p>
      </dgm:t>
    </dgm:pt>
    <dgm:pt modelId="{1A9703C3-857F-4A97-9439-D1A0667FC78A}" type="pres">
      <dgm:prSet presAssocID="{2699F608-85A3-4DB8-BCAD-C119293D15A0}" presName="connectorText" presStyleLbl="sibTrans2D1" presStyleIdx="2" presStyleCnt="5"/>
      <dgm:spPr/>
      <dgm:t>
        <a:bodyPr/>
        <a:lstStyle/>
        <a:p>
          <a:endParaRPr lang="es-CO"/>
        </a:p>
      </dgm:t>
    </dgm:pt>
    <dgm:pt modelId="{90242232-BC19-4D76-8391-ED6F426817E6}" type="pres">
      <dgm:prSet presAssocID="{BA95A80C-A6EE-45D5-AE8E-94EC5336CEAD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3392F788-B810-4B24-B647-5C4AB6EB7BC9}" type="pres">
      <dgm:prSet presAssocID="{1141C2C5-DE87-4456-8C55-099913F93C7A}" presName="sibTrans" presStyleLbl="sibTrans2D1" presStyleIdx="3" presStyleCnt="5"/>
      <dgm:spPr/>
      <dgm:t>
        <a:bodyPr/>
        <a:lstStyle/>
        <a:p>
          <a:endParaRPr lang="es-CO"/>
        </a:p>
      </dgm:t>
    </dgm:pt>
    <dgm:pt modelId="{B3D1FEE3-FC5C-44CA-B61E-46A23F94FEAF}" type="pres">
      <dgm:prSet presAssocID="{1141C2C5-DE87-4456-8C55-099913F93C7A}" presName="connectorText" presStyleLbl="sibTrans2D1" presStyleIdx="3" presStyleCnt="5"/>
      <dgm:spPr/>
      <dgm:t>
        <a:bodyPr/>
        <a:lstStyle/>
        <a:p>
          <a:endParaRPr lang="es-CO"/>
        </a:p>
      </dgm:t>
    </dgm:pt>
    <dgm:pt modelId="{8662E2D1-120E-4304-9B06-DF1CEF8EA9DD}" type="pres">
      <dgm:prSet presAssocID="{08CF05BF-5D1C-4BD8-BF89-FB738E0D7EA2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466B835D-92D6-442A-B5C6-C1FA398D68E7}" type="pres">
      <dgm:prSet presAssocID="{EA39F751-D886-47D3-836D-1F1212D6F5E6}" presName="sibTrans" presStyleLbl="sibTrans2D1" presStyleIdx="4" presStyleCnt="5"/>
      <dgm:spPr/>
      <dgm:t>
        <a:bodyPr/>
        <a:lstStyle/>
        <a:p>
          <a:endParaRPr lang="es-CO"/>
        </a:p>
      </dgm:t>
    </dgm:pt>
    <dgm:pt modelId="{4194ECF5-D143-430B-9093-BD6C90CA1EC0}" type="pres">
      <dgm:prSet presAssocID="{EA39F751-D886-47D3-836D-1F1212D6F5E6}" presName="connectorText" presStyleLbl="sibTrans2D1" presStyleIdx="4" presStyleCnt="5"/>
      <dgm:spPr/>
      <dgm:t>
        <a:bodyPr/>
        <a:lstStyle/>
        <a:p>
          <a:endParaRPr lang="es-CO"/>
        </a:p>
      </dgm:t>
    </dgm:pt>
    <dgm:pt modelId="{B4210D50-9FC4-4DBF-8AA1-B3B9DA358AF4}" type="pres">
      <dgm:prSet presAssocID="{24B5B926-689C-487D-AE7A-35DD89F71343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B3B9C892-107A-408C-9044-5370E2450E89}" type="presOf" srcId="{BA95A80C-A6EE-45D5-AE8E-94EC5336CEAD}" destId="{90242232-BC19-4D76-8391-ED6F426817E6}" srcOrd="0" destOrd="0" presId="urn:microsoft.com/office/officeart/2005/8/layout/process5"/>
    <dgm:cxn modelId="{4A44963D-B969-48E2-8365-79DCE605702E}" type="presOf" srcId="{EA39F751-D886-47D3-836D-1F1212D6F5E6}" destId="{466B835D-92D6-442A-B5C6-C1FA398D68E7}" srcOrd="0" destOrd="0" presId="urn:microsoft.com/office/officeart/2005/8/layout/process5"/>
    <dgm:cxn modelId="{B604D410-BFD6-4FDF-AC73-1D98DF92F840}" type="presOf" srcId="{EA39F751-D886-47D3-836D-1F1212D6F5E6}" destId="{4194ECF5-D143-430B-9093-BD6C90CA1EC0}" srcOrd="1" destOrd="0" presId="urn:microsoft.com/office/officeart/2005/8/layout/process5"/>
    <dgm:cxn modelId="{74E529E2-D7ED-4575-B683-78C789B50243}" srcId="{C48F7416-0EC2-4444-9FF5-FE9F99687AB3}" destId="{A71741F8-81C9-4752-96D3-2FAA5B2AC978}" srcOrd="0" destOrd="0" parTransId="{FA8C649A-BAD3-4A86-B514-D4E75ADEE798}" sibTransId="{9995552C-2DF6-40ED-BBEB-C82510AF64A6}"/>
    <dgm:cxn modelId="{76F89F91-4FB8-4BA6-BAD1-88A8F73D4AA1}" type="presOf" srcId="{9995552C-2DF6-40ED-BBEB-C82510AF64A6}" destId="{4F1FE58E-ED80-451E-AA86-5993CCE31588}" srcOrd="0" destOrd="0" presId="urn:microsoft.com/office/officeart/2005/8/layout/process5"/>
    <dgm:cxn modelId="{C7027F80-6697-459A-8ACB-67A3A0BB3F0A}" type="presOf" srcId="{1141C2C5-DE87-4456-8C55-099913F93C7A}" destId="{B3D1FEE3-FC5C-44CA-B61E-46A23F94FEAF}" srcOrd="1" destOrd="0" presId="urn:microsoft.com/office/officeart/2005/8/layout/process5"/>
    <dgm:cxn modelId="{1C152CC3-3FC5-4D0B-81F3-B867515AB5F3}" type="presOf" srcId="{24B5B926-689C-487D-AE7A-35DD89F71343}" destId="{B4210D50-9FC4-4DBF-8AA1-B3B9DA358AF4}" srcOrd="0" destOrd="0" presId="urn:microsoft.com/office/officeart/2005/8/layout/process5"/>
    <dgm:cxn modelId="{D6EA9EC9-EDAF-4719-8D12-8847942D8182}" type="presOf" srcId="{9995552C-2DF6-40ED-BBEB-C82510AF64A6}" destId="{E6756299-4449-4F1A-84FD-FE9ED7C84C6D}" srcOrd="1" destOrd="0" presId="urn:microsoft.com/office/officeart/2005/8/layout/process5"/>
    <dgm:cxn modelId="{3F656436-B271-4B50-A164-CA5012EC3890}" srcId="{C48F7416-0EC2-4444-9FF5-FE9F99687AB3}" destId="{FD118D7D-5698-4934-B0F5-386B51414687}" srcOrd="2" destOrd="0" parTransId="{1F624D6E-0C0E-44D0-85CF-93E0FCC9C3D8}" sibTransId="{2699F608-85A3-4DB8-BCAD-C119293D15A0}"/>
    <dgm:cxn modelId="{83641FA7-83FF-41B8-9334-1B229A4A5645}" srcId="{C48F7416-0EC2-4444-9FF5-FE9F99687AB3}" destId="{08CF05BF-5D1C-4BD8-BF89-FB738E0D7EA2}" srcOrd="4" destOrd="0" parTransId="{1C2A217B-7003-41D1-B8CC-A3BAB7890337}" sibTransId="{EA39F751-D886-47D3-836D-1F1212D6F5E6}"/>
    <dgm:cxn modelId="{167E5D04-DF6E-4A68-9BAB-8B4297901A6D}" srcId="{C48F7416-0EC2-4444-9FF5-FE9F99687AB3}" destId="{24B5B926-689C-487D-AE7A-35DD89F71343}" srcOrd="5" destOrd="0" parTransId="{458FF942-39D7-4431-B30A-8EC013264F19}" sibTransId="{EDCFB57D-4DD1-423C-AC98-E6707BFE144A}"/>
    <dgm:cxn modelId="{C9C7FAD3-B12A-4786-BE9F-E885B7C74172}" type="presOf" srcId="{08CF05BF-5D1C-4BD8-BF89-FB738E0D7EA2}" destId="{8662E2D1-120E-4304-9B06-DF1CEF8EA9DD}" srcOrd="0" destOrd="0" presId="urn:microsoft.com/office/officeart/2005/8/layout/process5"/>
    <dgm:cxn modelId="{76892946-6AAF-4D21-94F7-CDAB078F12AD}" type="presOf" srcId="{E3F718D3-D552-409C-A2D0-DD715CD9C85D}" destId="{6F6758D6-97B2-43C5-966F-8A851F676EAA}" srcOrd="0" destOrd="0" presId="urn:microsoft.com/office/officeart/2005/8/layout/process5"/>
    <dgm:cxn modelId="{933EC389-8C27-4E6E-818B-0801B8339DEF}" srcId="{C48F7416-0EC2-4444-9FF5-FE9F99687AB3}" destId="{BA95A80C-A6EE-45D5-AE8E-94EC5336CEAD}" srcOrd="3" destOrd="0" parTransId="{2F094408-1186-4CB7-8036-F53A2BB561F2}" sibTransId="{1141C2C5-DE87-4456-8C55-099913F93C7A}"/>
    <dgm:cxn modelId="{4940B445-A2FA-44D9-B8BA-9F3318FE22B7}" type="presOf" srcId="{C48F7416-0EC2-4444-9FF5-FE9F99687AB3}" destId="{EC1E0CDD-77C4-42CB-8563-28A3357151D1}" srcOrd="0" destOrd="0" presId="urn:microsoft.com/office/officeart/2005/8/layout/process5"/>
    <dgm:cxn modelId="{46D94BFF-AD6B-44F8-B39D-11FF747F61A3}" type="presOf" srcId="{19BEDA5B-B48C-421B-A7B2-9B38F229C081}" destId="{D0FF0E5D-D3C1-4D9E-985E-39FC15A463B9}" srcOrd="0" destOrd="0" presId="urn:microsoft.com/office/officeart/2005/8/layout/process5"/>
    <dgm:cxn modelId="{1AE5168B-243F-47BE-86A7-1BABE0375109}" type="presOf" srcId="{2699F608-85A3-4DB8-BCAD-C119293D15A0}" destId="{1A9703C3-857F-4A97-9439-D1A0667FC78A}" srcOrd="1" destOrd="0" presId="urn:microsoft.com/office/officeart/2005/8/layout/process5"/>
    <dgm:cxn modelId="{13258A89-CA5D-4A3C-9E93-0CFBA3AA869C}" srcId="{C48F7416-0EC2-4444-9FF5-FE9F99687AB3}" destId="{19BEDA5B-B48C-421B-A7B2-9B38F229C081}" srcOrd="1" destOrd="0" parTransId="{16E24C0F-BCDC-4624-96E3-86835E23AC5B}" sibTransId="{E3F718D3-D552-409C-A2D0-DD715CD9C85D}"/>
    <dgm:cxn modelId="{67F3F41D-385D-4D0C-AEA2-081767EAF393}" type="presOf" srcId="{E3F718D3-D552-409C-A2D0-DD715CD9C85D}" destId="{EF77B563-AB2E-4D99-AE26-BB2AAEFBE7C7}" srcOrd="1" destOrd="0" presId="urn:microsoft.com/office/officeart/2005/8/layout/process5"/>
    <dgm:cxn modelId="{F7421497-D2D3-4E42-8A39-9DD4E6C1EA32}" type="presOf" srcId="{A71741F8-81C9-4752-96D3-2FAA5B2AC978}" destId="{9DA56197-E311-417F-9042-C86966EAA0B7}" srcOrd="0" destOrd="0" presId="urn:microsoft.com/office/officeart/2005/8/layout/process5"/>
    <dgm:cxn modelId="{043B2E34-8CA3-4919-B187-E8AF460E4F82}" type="presOf" srcId="{FD118D7D-5698-4934-B0F5-386B51414687}" destId="{89DF7058-B695-4EA5-96EB-9F13931FDB1E}" srcOrd="0" destOrd="0" presId="urn:microsoft.com/office/officeart/2005/8/layout/process5"/>
    <dgm:cxn modelId="{1C321BF5-05F7-4E34-92F3-2F1037406E92}" type="presOf" srcId="{1141C2C5-DE87-4456-8C55-099913F93C7A}" destId="{3392F788-B810-4B24-B647-5C4AB6EB7BC9}" srcOrd="0" destOrd="0" presId="urn:microsoft.com/office/officeart/2005/8/layout/process5"/>
    <dgm:cxn modelId="{3B101E7A-D3B7-4E88-B001-81877AF8426E}" type="presOf" srcId="{2699F608-85A3-4DB8-BCAD-C119293D15A0}" destId="{154478B2-01AF-45FF-88CA-EEA66AEE80A5}" srcOrd="0" destOrd="0" presId="urn:microsoft.com/office/officeart/2005/8/layout/process5"/>
    <dgm:cxn modelId="{AFEAC9F1-8DD2-4571-B79E-04B7507B39F6}" type="presParOf" srcId="{EC1E0CDD-77C4-42CB-8563-28A3357151D1}" destId="{9DA56197-E311-417F-9042-C86966EAA0B7}" srcOrd="0" destOrd="0" presId="urn:microsoft.com/office/officeart/2005/8/layout/process5"/>
    <dgm:cxn modelId="{7B9DAE9B-9EAE-45D9-818F-9D1C48D682F9}" type="presParOf" srcId="{EC1E0CDD-77C4-42CB-8563-28A3357151D1}" destId="{4F1FE58E-ED80-451E-AA86-5993CCE31588}" srcOrd="1" destOrd="0" presId="urn:microsoft.com/office/officeart/2005/8/layout/process5"/>
    <dgm:cxn modelId="{B8878BD8-8815-479D-8DA2-07C68CAB8EC5}" type="presParOf" srcId="{4F1FE58E-ED80-451E-AA86-5993CCE31588}" destId="{E6756299-4449-4F1A-84FD-FE9ED7C84C6D}" srcOrd="0" destOrd="0" presId="urn:microsoft.com/office/officeart/2005/8/layout/process5"/>
    <dgm:cxn modelId="{26A4E312-1A1C-4F7E-8050-BC3B0E011AD0}" type="presParOf" srcId="{EC1E0CDD-77C4-42CB-8563-28A3357151D1}" destId="{D0FF0E5D-D3C1-4D9E-985E-39FC15A463B9}" srcOrd="2" destOrd="0" presId="urn:microsoft.com/office/officeart/2005/8/layout/process5"/>
    <dgm:cxn modelId="{597C8658-CADF-4DAB-AA55-A2EE9536FF34}" type="presParOf" srcId="{EC1E0CDD-77C4-42CB-8563-28A3357151D1}" destId="{6F6758D6-97B2-43C5-966F-8A851F676EAA}" srcOrd="3" destOrd="0" presId="urn:microsoft.com/office/officeart/2005/8/layout/process5"/>
    <dgm:cxn modelId="{CE19A4AA-6CA7-492D-BF06-D069E7ED606D}" type="presParOf" srcId="{6F6758D6-97B2-43C5-966F-8A851F676EAA}" destId="{EF77B563-AB2E-4D99-AE26-BB2AAEFBE7C7}" srcOrd="0" destOrd="0" presId="urn:microsoft.com/office/officeart/2005/8/layout/process5"/>
    <dgm:cxn modelId="{85F5FBC9-E98E-401E-A808-E29BFBA018AB}" type="presParOf" srcId="{EC1E0CDD-77C4-42CB-8563-28A3357151D1}" destId="{89DF7058-B695-4EA5-96EB-9F13931FDB1E}" srcOrd="4" destOrd="0" presId="urn:microsoft.com/office/officeart/2005/8/layout/process5"/>
    <dgm:cxn modelId="{C7C51461-2026-4EF9-B405-5253C5E7DDC8}" type="presParOf" srcId="{EC1E0CDD-77C4-42CB-8563-28A3357151D1}" destId="{154478B2-01AF-45FF-88CA-EEA66AEE80A5}" srcOrd="5" destOrd="0" presId="urn:microsoft.com/office/officeart/2005/8/layout/process5"/>
    <dgm:cxn modelId="{2B684623-BA10-4B3C-AEED-D7EF5B87D9F7}" type="presParOf" srcId="{154478B2-01AF-45FF-88CA-EEA66AEE80A5}" destId="{1A9703C3-857F-4A97-9439-D1A0667FC78A}" srcOrd="0" destOrd="0" presId="urn:microsoft.com/office/officeart/2005/8/layout/process5"/>
    <dgm:cxn modelId="{3946E659-5ADD-4C09-9BE5-27E1530BEDE5}" type="presParOf" srcId="{EC1E0CDD-77C4-42CB-8563-28A3357151D1}" destId="{90242232-BC19-4D76-8391-ED6F426817E6}" srcOrd="6" destOrd="0" presId="urn:microsoft.com/office/officeart/2005/8/layout/process5"/>
    <dgm:cxn modelId="{C1E3F813-FA4D-49DA-BDAE-A8FD7C3096C1}" type="presParOf" srcId="{EC1E0CDD-77C4-42CB-8563-28A3357151D1}" destId="{3392F788-B810-4B24-B647-5C4AB6EB7BC9}" srcOrd="7" destOrd="0" presId="urn:microsoft.com/office/officeart/2005/8/layout/process5"/>
    <dgm:cxn modelId="{CDC03BFD-BCF7-49DB-9630-0048E4CBD7FC}" type="presParOf" srcId="{3392F788-B810-4B24-B647-5C4AB6EB7BC9}" destId="{B3D1FEE3-FC5C-44CA-B61E-46A23F94FEAF}" srcOrd="0" destOrd="0" presId="urn:microsoft.com/office/officeart/2005/8/layout/process5"/>
    <dgm:cxn modelId="{F3496D4F-98DA-4534-A11E-71A186AE239A}" type="presParOf" srcId="{EC1E0CDD-77C4-42CB-8563-28A3357151D1}" destId="{8662E2D1-120E-4304-9B06-DF1CEF8EA9DD}" srcOrd="8" destOrd="0" presId="urn:microsoft.com/office/officeart/2005/8/layout/process5"/>
    <dgm:cxn modelId="{B2FE202F-AD58-41BD-AD73-06CABF991934}" type="presParOf" srcId="{EC1E0CDD-77C4-42CB-8563-28A3357151D1}" destId="{466B835D-92D6-442A-B5C6-C1FA398D68E7}" srcOrd="9" destOrd="0" presId="urn:microsoft.com/office/officeart/2005/8/layout/process5"/>
    <dgm:cxn modelId="{1792D080-98C7-49B4-A333-15BE52765324}" type="presParOf" srcId="{466B835D-92D6-442A-B5C6-C1FA398D68E7}" destId="{4194ECF5-D143-430B-9093-BD6C90CA1EC0}" srcOrd="0" destOrd="0" presId="urn:microsoft.com/office/officeart/2005/8/layout/process5"/>
    <dgm:cxn modelId="{510167A7-B0EB-451C-8776-C445C4E2A0E0}" type="presParOf" srcId="{EC1E0CDD-77C4-42CB-8563-28A3357151D1}" destId="{B4210D50-9FC4-4DBF-8AA1-B3B9DA358AF4}" srcOrd="10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424789-B79B-4398-9E7A-81D337C51C8E}">
      <dsp:nvSpPr>
        <dsp:cNvPr id="0" name=""/>
        <dsp:cNvSpPr/>
      </dsp:nvSpPr>
      <dsp:spPr>
        <a:xfrm>
          <a:off x="1494564" y="8422"/>
          <a:ext cx="3079499" cy="3079499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alpha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alpha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1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300" kern="1200" dirty="0" smtClean="0"/>
            <a:t>UNAD Florida</a:t>
          </a:r>
          <a:endParaRPr lang="es-CO" sz="23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800" kern="1200" dirty="0" smtClean="0"/>
            <a:t>Perfil de Director Ejecutivo UNAD Florida </a:t>
          </a:r>
          <a:endParaRPr lang="es-CO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800" kern="1200" dirty="0" smtClean="0"/>
            <a:t>UNAD Florida, </a:t>
          </a:r>
          <a:r>
            <a:rPr lang="es-CO" sz="1800" kern="1200" dirty="0" err="1" smtClean="0"/>
            <a:t>Inc</a:t>
          </a:r>
          <a:r>
            <a:rPr lang="es-CO" sz="1800" kern="1200" dirty="0" smtClean="0"/>
            <a:t> </a:t>
          </a:r>
          <a:r>
            <a:rPr lang="es-CO" sz="1800" kern="1200" dirty="0" err="1" smtClean="0"/>
            <a:t>Succession</a:t>
          </a:r>
          <a:r>
            <a:rPr lang="es-CO" sz="1800" kern="1200" dirty="0" smtClean="0"/>
            <a:t> Plan</a:t>
          </a:r>
          <a:endParaRPr lang="es-CO" sz="1800" kern="1200" dirty="0"/>
        </a:p>
      </dsp:txBody>
      <dsp:txXfrm>
        <a:off x="1924585" y="371561"/>
        <a:ext cx="1775567" cy="2353221"/>
      </dsp:txXfrm>
    </dsp:sp>
    <dsp:sp modelId="{E7A3FC32-5CE6-47C9-894D-F71F0EE84EE9}">
      <dsp:nvSpPr>
        <dsp:cNvPr id="0" name=""/>
        <dsp:cNvSpPr/>
      </dsp:nvSpPr>
      <dsp:spPr>
        <a:xfrm>
          <a:off x="3714024" y="8422"/>
          <a:ext cx="3079499" cy="3079499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11250264"/>
                <a:satOff val="-16880"/>
                <a:lumOff val="-2745"/>
                <a:alphaOff val="0"/>
                <a:tint val="50000"/>
                <a:satMod val="300000"/>
              </a:schemeClr>
            </a:gs>
            <a:gs pos="35000">
              <a:schemeClr val="accent3">
                <a:alpha val="50000"/>
                <a:hueOff val="11250264"/>
                <a:satOff val="-16880"/>
                <a:lumOff val="-2745"/>
                <a:alphaOff val="0"/>
                <a:tint val="37000"/>
                <a:satMod val="300000"/>
              </a:schemeClr>
            </a:gs>
            <a:gs pos="100000">
              <a:schemeClr val="accent3">
                <a:alpha val="50000"/>
                <a:hueOff val="11250264"/>
                <a:satOff val="-16880"/>
                <a:lumOff val="-274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1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300" kern="1200" dirty="0" smtClean="0"/>
            <a:t>UNAD Colombia</a:t>
          </a:r>
          <a:endParaRPr lang="es-CO" sz="23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800" kern="1200" dirty="0" smtClean="0"/>
            <a:t>Formato Institucional de Acta de Entrega F-5-4-6</a:t>
          </a:r>
          <a:endParaRPr lang="es-CO" sz="1800" kern="1200" dirty="0"/>
        </a:p>
      </dsp:txBody>
      <dsp:txXfrm>
        <a:off x="4587936" y="371561"/>
        <a:ext cx="1775567" cy="235322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BC7E09-77B8-4AA9-B5D3-0B6F26FC1DF5}">
      <dsp:nvSpPr>
        <dsp:cNvPr id="0" name=""/>
        <dsp:cNvSpPr/>
      </dsp:nvSpPr>
      <dsp:spPr>
        <a:xfrm>
          <a:off x="4248162" y="0"/>
          <a:ext cx="3020623" cy="4104456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1808" tIns="241808" rIns="241808" bIns="241808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3400" kern="1200" dirty="0" smtClean="0"/>
            <a:t>21 jul – 30 jul</a:t>
          </a:r>
          <a:endParaRPr lang="es-CO" sz="3400" kern="1200" dirty="0"/>
        </a:p>
      </dsp:txBody>
      <dsp:txXfrm>
        <a:off x="4248162" y="0"/>
        <a:ext cx="3020623" cy="1231336"/>
      </dsp:txXfrm>
    </dsp:sp>
    <dsp:sp modelId="{3C680F8B-BCC7-455C-AD0A-6CB4A17C2D8D}">
      <dsp:nvSpPr>
        <dsp:cNvPr id="0" name=""/>
        <dsp:cNvSpPr/>
      </dsp:nvSpPr>
      <dsp:spPr>
        <a:xfrm>
          <a:off x="724102" y="0"/>
          <a:ext cx="3020623" cy="4104456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1808" tIns="241808" rIns="241808" bIns="241808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3400" kern="1200" dirty="0" smtClean="0"/>
            <a:t>11 jun – 17 jul</a:t>
          </a:r>
          <a:endParaRPr lang="es-CO" sz="3400" kern="1200" dirty="0"/>
        </a:p>
      </dsp:txBody>
      <dsp:txXfrm>
        <a:off x="724102" y="0"/>
        <a:ext cx="3020623" cy="1231336"/>
      </dsp:txXfrm>
    </dsp:sp>
    <dsp:sp modelId="{4FDD8115-7484-4D08-B786-B8F3D0DF9C20}">
      <dsp:nvSpPr>
        <dsp:cNvPr id="0" name=""/>
        <dsp:cNvSpPr/>
      </dsp:nvSpPr>
      <dsp:spPr>
        <a:xfrm>
          <a:off x="975820" y="1956510"/>
          <a:ext cx="2517185" cy="12585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500" kern="1200" dirty="0" smtClean="0"/>
            <a:t>Fase 1: Selección de nuevo Director Ejecutivo</a:t>
          </a:r>
          <a:endParaRPr lang="es-CO" sz="2500" kern="1200" dirty="0"/>
        </a:p>
      </dsp:txBody>
      <dsp:txXfrm>
        <a:off x="1012683" y="1993373"/>
        <a:ext cx="2443459" cy="1184866"/>
      </dsp:txXfrm>
    </dsp:sp>
    <dsp:sp modelId="{22226C60-41B0-4386-A8BD-0FB602D118BD}">
      <dsp:nvSpPr>
        <dsp:cNvPr id="0" name=""/>
        <dsp:cNvSpPr/>
      </dsp:nvSpPr>
      <dsp:spPr>
        <a:xfrm rot="19457599">
          <a:off x="3376459" y="2196364"/>
          <a:ext cx="1239969" cy="55195"/>
        </a:xfrm>
        <a:custGeom>
          <a:avLst/>
          <a:gdLst/>
          <a:ahLst/>
          <a:cxnLst/>
          <a:rect l="0" t="0" r="0" b="0"/>
          <a:pathLst>
            <a:path>
              <a:moveTo>
                <a:pt x="0" y="27597"/>
              </a:moveTo>
              <a:lnTo>
                <a:pt x="1239969" y="27597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500" kern="1200"/>
        </a:p>
      </dsp:txBody>
      <dsp:txXfrm>
        <a:off x="3965444" y="2192962"/>
        <a:ext cx="61998" cy="61998"/>
      </dsp:txXfrm>
    </dsp:sp>
    <dsp:sp modelId="{4F3F871C-FB7A-423E-933F-DDE945ED6BCB}">
      <dsp:nvSpPr>
        <dsp:cNvPr id="0" name=""/>
        <dsp:cNvSpPr/>
      </dsp:nvSpPr>
      <dsp:spPr>
        <a:xfrm>
          <a:off x="4499881" y="1232819"/>
          <a:ext cx="2517185" cy="12585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500" kern="1200" dirty="0" smtClean="0"/>
            <a:t>Fase 2: Entrega y Empalme</a:t>
          </a:r>
          <a:endParaRPr lang="es-CO" sz="2500" kern="1200" dirty="0"/>
        </a:p>
      </dsp:txBody>
      <dsp:txXfrm>
        <a:off x="4536744" y="1269682"/>
        <a:ext cx="2443459" cy="1184866"/>
      </dsp:txXfrm>
    </dsp:sp>
    <dsp:sp modelId="{C12B356E-96D1-406C-8407-BE31502EE6E5}">
      <dsp:nvSpPr>
        <dsp:cNvPr id="0" name=""/>
        <dsp:cNvSpPr/>
      </dsp:nvSpPr>
      <dsp:spPr>
        <a:xfrm rot="2098634">
          <a:off x="3378996" y="2920055"/>
          <a:ext cx="1262433" cy="55195"/>
        </a:xfrm>
        <a:custGeom>
          <a:avLst/>
          <a:gdLst/>
          <a:ahLst/>
          <a:cxnLst/>
          <a:rect l="0" t="0" r="0" b="0"/>
          <a:pathLst>
            <a:path>
              <a:moveTo>
                <a:pt x="0" y="27597"/>
              </a:moveTo>
              <a:lnTo>
                <a:pt x="1262433" y="27597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500" kern="1200"/>
        </a:p>
      </dsp:txBody>
      <dsp:txXfrm>
        <a:off x="3978652" y="2916091"/>
        <a:ext cx="63121" cy="63121"/>
      </dsp:txXfrm>
    </dsp:sp>
    <dsp:sp modelId="{9306C0F6-31E1-47CB-9CF4-E81DAC0E2496}">
      <dsp:nvSpPr>
        <dsp:cNvPr id="0" name=""/>
        <dsp:cNvSpPr/>
      </dsp:nvSpPr>
      <dsp:spPr>
        <a:xfrm>
          <a:off x="4527419" y="2680201"/>
          <a:ext cx="2517185" cy="1258592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500" kern="1200" dirty="0" smtClean="0"/>
            <a:t>Fase 3: Oficialización e inicio de funciones</a:t>
          </a:r>
          <a:endParaRPr lang="es-CO" sz="2500" kern="1200" dirty="0"/>
        </a:p>
      </dsp:txBody>
      <dsp:txXfrm>
        <a:off x="4564282" y="2717064"/>
        <a:ext cx="2443459" cy="118486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B7B5F1-7124-4ADC-BF70-94DDF2F308B0}">
      <dsp:nvSpPr>
        <dsp:cNvPr id="0" name=""/>
        <dsp:cNvSpPr/>
      </dsp:nvSpPr>
      <dsp:spPr>
        <a:xfrm>
          <a:off x="190578" y="1109"/>
          <a:ext cx="1992455" cy="1195473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b="0" i="0" u="none" kern="1200" dirty="0" smtClean="0"/>
            <a:t>Acta de entrega de estado de archivo general, físico y/o digital de la Universidad.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b="1" i="0" u="none" kern="1200" dirty="0" smtClean="0"/>
            <a:t>SGRAL</a:t>
          </a:r>
          <a:endParaRPr lang="es-CO" sz="1400" b="1" i="0" u="none" kern="1200" dirty="0"/>
        </a:p>
      </dsp:txBody>
      <dsp:txXfrm>
        <a:off x="190578" y="1109"/>
        <a:ext cx="1992455" cy="1195473"/>
      </dsp:txXfrm>
    </dsp:sp>
    <dsp:sp modelId="{A658D960-ECBE-4694-A30B-9921777342C9}">
      <dsp:nvSpPr>
        <dsp:cNvPr id="0" name=""/>
        <dsp:cNvSpPr/>
      </dsp:nvSpPr>
      <dsp:spPr>
        <a:xfrm>
          <a:off x="2382280" y="1109"/>
          <a:ext cx="1992455" cy="1195473"/>
        </a:xfrm>
        <a:prstGeom prst="rect">
          <a:avLst/>
        </a:prstGeom>
        <a:gradFill rotWithShape="0">
          <a:gsLst>
            <a:gs pos="0">
              <a:schemeClr val="accent4">
                <a:hueOff val="-496086"/>
                <a:satOff val="2989"/>
                <a:lumOff val="240"/>
                <a:alphaOff val="0"/>
                <a:tint val="50000"/>
                <a:satMod val="300000"/>
              </a:schemeClr>
            </a:gs>
            <a:gs pos="35000">
              <a:schemeClr val="accent4">
                <a:hueOff val="-496086"/>
                <a:satOff val="2989"/>
                <a:lumOff val="240"/>
                <a:alphaOff val="0"/>
                <a:tint val="37000"/>
                <a:satMod val="300000"/>
              </a:schemeClr>
            </a:gs>
            <a:gs pos="100000">
              <a:schemeClr val="accent4">
                <a:hueOff val="-496086"/>
                <a:satOff val="2989"/>
                <a:lumOff val="24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b="0" i="0" u="none" kern="1200" dirty="0" smtClean="0"/>
            <a:t>Registros digitales y bases de datos oficiales y actualizadas de estudiantes, docentes y administrativos. 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b="1" i="0" u="none" kern="1200" dirty="0" smtClean="0"/>
            <a:t>GIDT</a:t>
          </a:r>
          <a:endParaRPr lang="es-CO" sz="1400" b="1" i="0" u="none" kern="1200" dirty="0"/>
        </a:p>
      </dsp:txBody>
      <dsp:txXfrm>
        <a:off x="2382280" y="1109"/>
        <a:ext cx="1992455" cy="1195473"/>
      </dsp:txXfrm>
    </dsp:sp>
    <dsp:sp modelId="{D4725524-596E-4900-AB2F-A3EEFBC09055}">
      <dsp:nvSpPr>
        <dsp:cNvPr id="0" name=""/>
        <dsp:cNvSpPr/>
      </dsp:nvSpPr>
      <dsp:spPr>
        <a:xfrm>
          <a:off x="4573981" y="26692"/>
          <a:ext cx="1972730" cy="1195473"/>
        </a:xfrm>
        <a:prstGeom prst="rect">
          <a:avLst/>
        </a:prstGeom>
        <a:gradFill rotWithShape="0">
          <a:gsLst>
            <a:gs pos="0">
              <a:schemeClr val="accent4">
                <a:hueOff val="-992171"/>
                <a:satOff val="5978"/>
                <a:lumOff val="479"/>
                <a:alphaOff val="0"/>
                <a:tint val="50000"/>
                <a:satMod val="300000"/>
              </a:schemeClr>
            </a:gs>
            <a:gs pos="35000">
              <a:schemeClr val="accent4">
                <a:hueOff val="-992171"/>
                <a:satOff val="5978"/>
                <a:lumOff val="479"/>
                <a:alphaOff val="0"/>
                <a:tint val="37000"/>
                <a:satMod val="300000"/>
              </a:schemeClr>
            </a:gs>
            <a:gs pos="100000">
              <a:schemeClr val="accent4">
                <a:hueOff val="-992171"/>
                <a:satOff val="5978"/>
                <a:lumOff val="47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b="0" i="0" u="none" kern="1200" dirty="0" smtClean="0"/>
            <a:t>Resultados de evaluación e informes de gestión propios del cargo. 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b="1" i="0" u="none" kern="1200" dirty="0" smtClean="0"/>
            <a:t>VIREL</a:t>
          </a:r>
          <a:endParaRPr lang="es-CO" sz="1400" b="1" i="0" u="none" kern="1200" dirty="0"/>
        </a:p>
      </dsp:txBody>
      <dsp:txXfrm>
        <a:off x="4573981" y="26692"/>
        <a:ext cx="1972730" cy="1195473"/>
      </dsp:txXfrm>
    </dsp:sp>
    <dsp:sp modelId="{D6CFB3FB-6196-487B-9E59-D245B9BE19E7}">
      <dsp:nvSpPr>
        <dsp:cNvPr id="0" name=""/>
        <dsp:cNvSpPr/>
      </dsp:nvSpPr>
      <dsp:spPr>
        <a:xfrm>
          <a:off x="6745957" y="1109"/>
          <a:ext cx="1992455" cy="1195473"/>
        </a:xfrm>
        <a:prstGeom prst="rect">
          <a:avLst/>
        </a:prstGeom>
        <a:gradFill rotWithShape="0">
          <a:gsLst>
            <a:gs pos="0">
              <a:schemeClr val="accent4">
                <a:hueOff val="-1488257"/>
                <a:satOff val="8966"/>
                <a:lumOff val="719"/>
                <a:alphaOff val="0"/>
                <a:tint val="50000"/>
                <a:satMod val="300000"/>
              </a:schemeClr>
            </a:gs>
            <a:gs pos="35000">
              <a:schemeClr val="accent4">
                <a:hueOff val="-1488257"/>
                <a:satOff val="8966"/>
                <a:lumOff val="719"/>
                <a:alphaOff val="0"/>
                <a:tint val="37000"/>
                <a:satMod val="300000"/>
              </a:schemeClr>
            </a:gs>
            <a:gs pos="100000">
              <a:schemeClr val="accent4">
                <a:hueOff val="-1488257"/>
                <a:satOff val="8966"/>
                <a:lumOff val="71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b="0" i="0" u="none" kern="1200" dirty="0" smtClean="0"/>
            <a:t>Entrega de inventarios tecnológicos ( equipos tecnológicos , licencias , contratos técnicos )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b="1" i="0" u="none" kern="1200" dirty="0" smtClean="0"/>
            <a:t>GIDT</a:t>
          </a:r>
          <a:endParaRPr lang="es-CO" sz="1400" b="1" i="0" u="none" kern="1200" dirty="0"/>
        </a:p>
      </dsp:txBody>
      <dsp:txXfrm>
        <a:off x="6745957" y="1109"/>
        <a:ext cx="1992455" cy="1195473"/>
      </dsp:txXfrm>
    </dsp:sp>
    <dsp:sp modelId="{D7E122F0-BACE-465B-BF77-F17302356C14}">
      <dsp:nvSpPr>
        <dsp:cNvPr id="0" name=""/>
        <dsp:cNvSpPr/>
      </dsp:nvSpPr>
      <dsp:spPr>
        <a:xfrm>
          <a:off x="180716" y="1395828"/>
          <a:ext cx="1992455" cy="1195473"/>
        </a:xfrm>
        <a:prstGeom prst="rect">
          <a:avLst/>
        </a:prstGeom>
        <a:gradFill rotWithShape="0">
          <a:gsLst>
            <a:gs pos="0">
              <a:schemeClr val="accent4">
                <a:hueOff val="-1984342"/>
                <a:satOff val="11955"/>
                <a:lumOff val="958"/>
                <a:alphaOff val="0"/>
                <a:tint val="50000"/>
                <a:satMod val="300000"/>
              </a:schemeClr>
            </a:gs>
            <a:gs pos="35000">
              <a:schemeClr val="accent4">
                <a:hueOff val="-1984342"/>
                <a:satOff val="11955"/>
                <a:lumOff val="958"/>
                <a:alphaOff val="0"/>
                <a:tint val="37000"/>
                <a:satMod val="300000"/>
              </a:schemeClr>
            </a:gs>
            <a:gs pos="100000">
              <a:schemeClr val="accent4">
                <a:hueOff val="-1984342"/>
                <a:satOff val="11955"/>
                <a:lumOff val="95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b="0" i="0" u="none" kern="1200" dirty="0" smtClean="0"/>
            <a:t>Entrega de pendientes administrativos con fechas, contactos y responsables 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b="1" i="0" u="none" kern="1200" dirty="0" smtClean="0"/>
            <a:t>SGRAL</a:t>
          </a:r>
          <a:endParaRPr lang="es-CO" sz="1400" b="1" i="0" u="none" kern="1200" dirty="0"/>
        </a:p>
      </dsp:txBody>
      <dsp:txXfrm>
        <a:off x="180716" y="1395828"/>
        <a:ext cx="1992455" cy="1195473"/>
      </dsp:txXfrm>
    </dsp:sp>
    <dsp:sp modelId="{D5004FAE-8E3A-4A2C-BCB5-A9AFF46AB193}">
      <dsp:nvSpPr>
        <dsp:cNvPr id="0" name=""/>
        <dsp:cNvSpPr/>
      </dsp:nvSpPr>
      <dsp:spPr>
        <a:xfrm>
          <a:off x="2372417" y="1395828"/>
          <a:ext cx="1992455" cy="1195473"/>
        </a:xfrm>
        <a:prstGeom prst="rect">
          <a:avLst/>
        </a:prstGeom>
        <a:gradFill rotWithShape="0">
          <a:gsLst>
            <a:gs pos="0">
              <a:schemeClr val="accent4">
                <a:hueOff val="-2480428"/>
                <a:satOff val="14944"/>
                <a:lumOff val="1198"/>
                <a:alphaOff val="0"/>
                <a:tint val="50000"/>
                <a:satMod val="300000"/>
              </a:schemeClr>
            </a:gs>
            <a:gs pos="35000">
              <a:schemeClr val="accent4">
                <a:hueOff val="-2480428"/>
                <a:satOff val="14944"/>
                <a:lumOff val="1198"/>
                <a:alphaOff val="0"/>
                <a:tint val="37000"/>
                <a:satMod val="300000"/>
              </a:schemeClr>
            </a:gs>
            <a:gs pos="100000">
              <a:schemeClr val="accent4">
                <a:hueOff val="-2480428"/>
                <a:satOff val="14944"/>
                <a:lumOff val="119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b="0" i="0" u="none" kern="1200" dirty="0" smtClean="0"/>
            <a:t>Entrega de Campus, sistema de RCA, cursos, material, programas y desarrollos dentro del campus Virtual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b="1" i="0" u="none" kern="1200" dirty="0" smtClean="0"/>
            <a:t>GIDT</a:t>
          </a:r>
          <a:endParaRPr lang="es-CO" sz="1400" b="1" i="0" u="none" kern="1200" dirty="0"/>
        </a:p>
      </dsp:txBody>
      <dsp:txXfrm>
        <a:off x="2372417" y="1395828"/>
        <a:ext cx="1992455" cy="1195473"/>
      </dsp:txXfrm>
    </dsp:sp>
    <dsp:sp modelId="{E48EB910-D83B-4361-850D-9C90AAD6817A}">
      <dsp:nvSpPr>
        <dsp:cNvPr id="0" name=""/>
        <dsp:cNvSpPr/>
      </dsp:nvSpPr>
      <dsp:spPr>
        <a:xfrm>
          <a:off x="4564118" y="1394847"/>
          <a:ext cx="1992455" cy="1195473"/>
        </a:xfrm>
        <a:prstGeom prst="rect">
          <a:avLst/>
        </a:prstGeom>
        <a:gradFill rotWithShape="0">
          <a:gsLst>
            <a:gs pos="0">
              <a:schemeClr val="accent4">
                <a:hueOff val="-2976513"/>
                <a:satOff val="17933"/>
                <a:lumOff val="1437"/>
                <a:alphaOff val="0"/>
                <a:tint val="50000"/>
                <a:satMod val="300000"/>
              </a:schemeClr>
            </a:gs>
            <a:gs pos="35000">
              <a:schemeClr val="accent4">
                <a:hueOff val="-2976513"/>
                <a:satOff val="17933"/>
                <a:lumOff val="1437"/>
                <a:alphaOff val="0"/>
                <a:tint val="37000"/>
                <a:satMod val="300000"/>
              </a:schemeClr>
            </a:gs>
            <a:gs pos="100000">
              <a:schemeClr val="accent4">
                <a:hueOff val="-2976513"/>
                <a:satOff val="17933"/>
                <a:lumOff val="143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b="0" i="0" u="none" kern="1200" dirty="0" smtClean="0"/>
            <a:t>Entrega de informes de patrimonio, estados financieros y operaciones administrativas.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b="1" i="0" u="none" kern="1200" dirty="0" smtClean="0"/>
            <a:t>GAF</a:t>
          </a:r>
          <a:endParaRPr lang="es-CO" sz="1400" b="1" i="0" u="none" kern="1200" dirty="0"/>
        </a:p>
      </dsp:txBody>
      <dsp:txXfrm>
        <a:off x="4564118" y="1394847"/>
        <a:ext cx="1992455" cy="1195473"/>
      </dsp:txXfrm>
    </dsp:sp>
    <dsp:sp modelId="{12ACCD9E-42EE-4256-9BBC-7EEF1F9DE5CE}">
      <dsp:nvSpPr>
        <dsp:cNvPr id="0" name=""/>
        <dsp:cNvSpPr/>
      </dsp:nvSpPr>
      <dsp:spPr>
        <a:xfrm>
          <a:off x="6755820" y="1395828"/>
          <a:ext cx="1992455" cy="1195473"/>
        </a:xfrm>
        <a:prstGeom prst="rect">
          <a:avLst/>
        </a:prstGeom>
        <a:gradFill rotWithShape="0">
          <a:gsLst>
            <a:gs pos="0">
              <a:schemeClr val="accent4">
                <a:hueOff val="-3472599"/>
                <a:satOff val="20921"/>
                <a:lumOff val="1677"/>
                <a:alphaOff val="0"/>
                <a:tint val="50000"/>
                <a:satMod val="300000"/>
              </a:schemeClr>
            </a:gs>
            <a:gs pos="35000">
              <a:schemeClr val="accent4">
                <a:hueOff val="-3472599"/>
                <a:satOff val="20921"/>
                <a:lumOff val="1677"/>
                <a:alphaOff val="0"/>
                <a:tint val="37000"/>
                <a:satMod val="300000"/>
              </a:schemeClr>
            </a:gs>
            <a:gs pos="100000">
              <a:schemeClr val="accent4">
                <a:hueOff val="-3472599"/>
                <a:satOff val="20921"/>
                <a:lumOff val="167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b="0" i="0" u="none" kern="1200" dirty="0" smtClean="0"/>
            <a:t>Entrega de Responsabilidades fiscales y obligaciones tributarias pendientes y realizadas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b="1" i="0" u="none" kern="1200" dirty="0" smtClean="0"/>
            <a:t>GAF</a:t>
          </a:r>
          <a:endParaRPr lang="es-CO" sz="1400" b="1" i="0" u="none" kern="1200" dirty="0"/>
        </a:p>
      </dsp:txBody>
      <dsp:txXfrm>
        <a:off x="6755820" y="1395828"/>
        <a:ext cx="1992455" cy="1195473"/>
      </dsp:txXfrm>
    </dsp:sp>
    <dsp:sp modelId="{8BB9017F-CB29-4B21-9285-38A066A4BC31}">
      <dsp:nvSpPr>
        <dsp:cNvPr id="0" name=""/>
        <dsp:cNvSpPr/>
      </dsp:nvSpPr>
      <dsp:spPr>
        <a:xfrm>
          <a:off x="2372417" y="2790547"/>
          <a:ext cx="1992455" cy="1195473"/>
        </a:xfrm>
        <a:prstGeom prst="rect">
          <a:avLst/>
        </a:prstGeom>
        <a:gradFill rotWithShape="0">
          <a:gsLst>
            <a:gs pos="0">
              <a:schemeClr val="accent4">
                <a:hueOff val="-3968684"/>
                <a:satOff val="23910"/>
                <a:lumOff val="1916"/>
                <a:alphaOff val="0"/>
                <a:tint val="50000"/>
                <a:satMod val="300000"/>
              </a:schemeClr>
            </a:gs>
            <a:gs pos="35000">
              <a:schemeClr val="accent4">
                <a:hueOff val="-3968684"/>
                <a:satOff val="23910"/>
                <a:lumOff val="1916"/>
                <a:alphaOff val="0"/>
                <a:tint val="37000"/>
                <a:satMod val="300000"/>
              </a:schemeClr>
            </a:gs>
            <a:gs pos="100000">
              <a:schemeClr val="accent4">
                <a:hueOff val="-3968684"/>
                <a:satOff val="23910"/>
                <a:lumOff val="191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b="0" i="0" u="none" kern="1200" dirty="0" smtClean="0"/>
            <a:t>Estados  de los contratos Laborales y contratos con terceros, entre otros.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b="1" i="0" u="none" kern="1200" dirty="0" smtClean="0"/>
            <a:t>SGRAL/GTHUM</a:t>
          </a:r>
          <a:endParaRPr lang="es-CO" sz="1400" b="1" i="0" u="none" kern="1200" dirty="0"/>
        </a:p>
      </dsp:txBody>
      <dsp:txXfrm>
        <a:off x="2372417" y="2790547"/>
        <a:ext cx="1992455" cy="1195473"/>
      </dsp:txXfrm>
    </dsp:sp>
    <dsp:sp modelId="{20FAB3E8-77B4-48A1-84AD-35DE3B70911C}">
      <dsp:nvSpPr>
        <dsp:cNvPr id="0" name=""/>
        <dsp:cNvSpPr/>
      </dsp:nvSpPr>
      <dsp:spPr>
        <a:xfrm>
          <a:off x="4564118" y="2790547"/>
          <a:ext cx="1992455" cy="1195473"/>
        </a:xfrm>
        <a:prstGeom prst="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tint val="50000"/>
                <a:satMod val="300000"/>
              </a:schemeClr>
            </a:gs>
            <a:gs pos="35000">
              <a:schemeClr val="accent4">
                <a:hueOff val="-4464770"/>
                <a:satOff val="26899"/>
                <a:lumOff val="2156"/>
                <a:alphaOff val="0"/>
                <a:tint val="37000"/>
                <a:satMod val="30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b="0" i="0" u="none" kern="1200" dirty="0" smtClean="0"/>
            <a:t>Estado de Proyectos institucionales (Inglés y virtualidad Departamento del Meta, Biblioteca Virtual, </a:t>
          </a:r>
          <a:r>
            <a:rPr lang="es-CO" sz="1400" b="0" i="0" u="none" kern="1200" dirty="0" err="1" smtClean="0"/>
            <a:t>UNED</a:t>
          </a:r>
          <a:r>
            <a:rPr lang="es-CO" sz="1400" b="0" i="0" u="none" kern="1200" dirty="0" smtClean="0"/>
            <a:t> Costa Rica)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b="1" i="0" u="none" kern="1200" dirty="0" smtClean="0"/>
            <a:t>VIREL</a:t>
          </a:r>
          <a:endParaRPr lang="es-CO" sz="1400" b="1" i="0" u="none" kern="1200" dirty="0"/>
        </a:p>
      </dsp:txBody>
      <dsp:txXfrm>
        <a:off x="4564118" y="2790547"/>
        <a:ext cx="1992455" cy="119547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A56197-E311-417F-9042-C86966EAA0B7}">
      <dsp:nvSpPr>
        <dsp:cNvPr id="0" name=""/>
        <dsp:cNvSpPr/>
      </dsp:nvSpPr>
      <dsp:spPr>
        <a:xfrm>
          <a:off x="7847" y="117081"/>
          <a:ext cx="2345604" cy="14073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kern="1200" dirty="0" smtClean="0"/>
            <a:t>Nombramiento y presentación oficial del nuevo Director Ejecutivo de UNAD Florida y expedición de acto administrativo correspondiente.</a:t>
          </a:r>
          <a:endParaRPr lang="es-CO" sz="1400" b="0" i="0" u="none" kern="1200" dirty="0"/>
        </a:p>
      </dsp:txBody>
      <dsp:txXfrm>
        <a:off x="49067" y="158301"/>
        <a:ext cx="2263164" cy="1324922"/>
      </dsp:txXfrm>
    </dsp:sp>
    <dsp:sp modelId="{4F1FE58E-ED80-451E-AA86-5993CCE31588}">
      <dsp:nvSpPr>
        <dsp:cNvPr id="0" name=""/>
        <dsp:cNvSpPr/>
      </dsp:nvSpPr>
      <dsp:spPr>
        <a:xfrm>
          <a:off x="2559865" y="529907"/>
          <a:ext cx="497268" cy="58170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300" b="0" kern="1200"/>
        </a:p>
      </dsp:txBody>
      <dsp:txXfrm>
        <a:off x="2559865" y="646249"/>
        <a:ext cx="348088" cy="349025"/>
      </dsp:txXfrm>
    </dsp:sp>
    <dsp:sp modelId="{D0FF0E5D-D3C1-4D9E-985E-39FC15A463B9}">
      <dsp:nvSpPr>
        <dsp:cNvPr id="0" name=""/>
        <dsp:cNvSpPr/>
      </dsp:nvSpPr>
      <dsp:spPr>
        <a:xfrm>
          <a:off x="3291693" y="117081"/>
          <a:ext cx="2345604" cy="14073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892954"/>
                <a:satOff val="5380"/>
                <a:lumOff val="431"/>
                <a:alphaOff val="0"/>
                <a:tint val="50000"/>
                <a:satMod val="300000"/>
              </a:schemeClr>
            </a:gs>
            <a:gs pos="35000">
              <a:schemeClr val="accent4">
                <a:hueOff val="-892954"/>
                <a:satOff val="5380"/>
                <a:lumOff val="431"/>
                <a:alphaOff val="0"/>
                <a:tint val="37000"/>
                <a:satMod val="300000"/>
              </a:schemeClr>
            </a:gs>
            <a:gs pos="100000">
              <a:schemeClr val="accent4">
                <a:hueOff val="-892954"/>
                <a:satOff val="5380"/>
                <a:lumOff val="43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kern="1200" dirty="0" smtClean="0"/>
            <a:t>Inducción general  sobre la UNAD</a:t>
          </a:r>
          <a:endParaRPr lang="es-CO" sz="1600" kern="1200" dirty="0"/>
        </a:p>
      </dsp:txBody>
      <dsp:txXfrm>
        <a:off x="3332913" y="158301"/>
        <a:ext cx="2263164" cy="1324922"/>
      </dsp:txXfrm>
    </dsp:sp>
    <dsp:sp modelId="{6F6758D6-97B2-43C5-966F-8A851F676EAA}">
      <dsp:nvSpPr>
        <dsp:cNvPr id="0" name=""/>
        <dsp:cNvSpPr/>
      </dsp:nvSpPr>
      <dsp:spPr>
        <a:xfrm>
          <a:off x="5843711" y="529907"/>
          <a:ext cx="497268" cy="58170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1116192"/>
                <a:satOff val="6725"/>
                <a:lumOff val="539"/>
                <a:alphaOff val="0"/>
                <a:tint val="50000"/>
                <a:satMod val="300000"/>
              </a:schemeClr>
            </a:gs>
            <a:gs pos="35000">
              <a:schemeClr val="accent4">
                <a:hueOff val="-1116192"/>
                <a:satOff val="6725"/>
                <a:lumOff val="539"/>
                <a:alphaOff val="0"/>
                <a:tint val="37000"/>
                <a:satMod val="300000"/>
              </a:schemeClr>
            </a:gs>
            <a:gs pos="100000">
              <a:schemeClr val="accent4">
                <a:hueOff val="-1116192"/>
                <a:satOff val="6725"/>
                <a:lumOff val="53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300" kern="1200"/>
        </a:p>
      </dsp:txBody>
      <dsp:txXfrm>
        <a:off x="5843711" y="646249"/>
        <a:ext cx="348088" cy="349025"/>
      </dsp:txXfrm>
    </dsp:sp>
    <dsp:sp modelId="{89DF7058-B695-4EA5-96EB-9F13931FDB1E}">
      <dsp:nvSpPr>
        <dsp:cNvPr id="0" name=""/>
        <dsp:cNvSpPr/>
      </dsp:nvSpPr>
      <dsp:spPr>
        <a:xfrm>
          <a:off x="6575539" y="117081"/>
          <a:ext cx="2345604" cy="14073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785908"/>
                <a:satOff val="10760"/>
                <a:lumOff val="862"/>
                <a:alphaOff val="0"/>
                <a:tint val="50000"/>
                <a:satMod val="300000"/>
              </a:schemeClr>
            </a:gs>
            <a:gs pos="35000">
              <a:schemeClr val="accent4">
                <a:hueOff val="-1785908"/>
                <a:satOff val="10760"/>
                <a:lumOff val="862"/>
                <a:alphaOff val="0"/>
                <a:tint val="37000"/>
                <a:satMod val="300000"/>
              </a:schemeClr>
            </a:gs>
            <a:gs pos="100000">
              <a:schemeClr val="accent4">
                <a:hueOff val="-1785908"/>
                <a:satOff val="10760"/>
                <a:lumOff val="862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kern="1200" dirty="0" smtClean="0"/>
            <a:t>Inducción específica en el cargo</a:t>
          </a:r>
          <a:endParaRPr lang="es-CO" sz="1600" kern="1200" dirty="0"/>
        </a:p>
      </dsp:txBody>
      <dsp:txXfrm>
        <a:off x="6616759" y="158301"/>
        <a:ext cx="2263164" cy="1324922"/>
      </dsp:txXfrm>
    </dsp:sp>
    <dsp:sp modelId="{154478B2-01AF-45FF-88CA-EEA66AEE80A5}">
      <dsp:nvSpPr>
        <dsp:cNvPr id="0" name=""/>
        <dsp:cNvSpPr/>
      </dsp:nvSpPr>
      <dsp:spPr>
        <a:xfrm rot="5400000">
          <a:off x="7499708" y="1688636"/>
          <a:ext cx="497268" cy="58170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tint val="50000"/>
                <a:satMod val="300000"/>
              </a:schemeClr>
            </a:gs>
            <a:gs pos="35000">
              <a:schemeClr val="accent4">
                <a:hueOff val="-2232385"/>
                <a:satOff val="13449"/>
                <a:lumOff val="1078"/>
                <a:alphaOff val="0"/>
                <a:tint val="37000"/>
                <a:satMod val="30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300" kern="1200"/>
        </a:p>
      </dsp:txBody>
      <dsp:txXfrm rot="-5400000">
        <a:off x="7573830" y="1730856"/>
        <a:ext cx="349025" cy="348088"/>
      </dsp:txXfrm>
    </dsp:sp>
    <dsp:sp modelId="{90242232-BC19-4D76-8391-ED6F426817E6}">
      <dsp:nvSpPr>
        <dsp:cNvPr id="0" name=""/>
        <dsp:cNvSpPr/>
      </dsp:nvSpPr>
      <dsp:spPr>
        <a:xfrm>
          <a:off x="6575539" y="2462685"/>
          <a:ext cx="2345604" cy="14073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678862"/>
                <a:satOff val="16139"/>
                <a:lumOff val="1294"/>
                <a:alphaOff val="0"/>
                <a:tint val="50000"/>
                <a:satMod val="300000"/>
              </a:schemeClr>
            </a:gs>
            <a:gs pos="35000">
              <a:schemeClr val="accent4">
                <a:hueOff val="-2678862"/>
                <a:satOff val="16139"/>
                <a:lumOff val="1294"/>
                <a:alphaOff val="0"/>
                <a:tint val="37000"/>
                <a:satMod val="300000"/>
              </a:schemeClr>
            </a:gs>
            <a:gs pos="100000">
              <a:schemeClr val="accent4">
                <a:hueOff val="-2678862"/>
                <a:satOff val="16139"/>
                <a:lumOff val="129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kern="1200" dirty="0" smtClean="0"/>
            <a:t>Registro del nuevo Director Ejecutivo en los Sistemas de Información Institucional </a:t>
          </a:r>
          <a:endParaRPr lang="es-CO" sz="1600" kern="1200" dirty="0"/>
        </a:p>
      </dsp:txBody>
      <dsp:txXfrm>
        <a:off x="6616759" y="2503905"/>
        <a:ext cx="2263164" cy="1324922"/>
      </dsp:txXfrm>
    </dsp:sp>
    <dsp:sp modelId="{3392F788-B810-4B24-B647-5C4AB6EB7BC9}">
      <dsp:nvSpPr>
        <dsp:cNvPr id="0" name=""/>
        <dsp:cNvSpPr/>
      </dsp:nvSpPr>
      <dsp:spPr>
        <a:xfrm rot="10800000">
          <a:off x="5871858" y="2875512"/>
          <a:ext cx="497268" cy="58170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3348577"/>
                <a:satOff val="20174"/>
                <a:lumOff val="1617"/>
                <a:alphaOff val="0"/>
                <a:tint val="50000"/>
                <a:satMod val="300000"/>
              </a:schemeClr>
            </a:gs>
            <a:gs pos="35000">
              <a:schemeClr val="accent4">
                <a:hueOff val="-3348577"/>
                <a:satOff val="20174"/>
                <a:lumOff val="1617"/>
                <a:alphaOff val="0"/>
                <a:tint val="37000"/>
                <a:satMod val="300000"/>
              </a:schemeClr>
            </a:gs>
            <a:gs pos="100000">
              <a:schemeClr val="accent4">
                <a:hueOff val="-3348577"/>
                <a:satOff val="20174"/>
                <a:lumOff val="161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300" kern="1200"/>
        </a:p>
      </dsp:txBody>
      <dsp:txXfrm rot="10800000">
        <a:off x="6021038" y="2991854"/>
        <a:ext cx="348088" cy="349025"/>
      </dsp:txXfrm>
    </dsp:sp>
    <dsp:sp modelId="{8662E2D1-120E-4304-9B06-DF1CEF8EA9DD}">
      <dsp:nvSpPr>
        <dsp:cNvPr id="0" name=""/>
        <dsp:cNvSpPr/>
      </dsp:nvSpPr>
      <dsp:spPr>
        <a:xfrm>
          <a:off x="3291693" y="2462685"/>
          <a:ext cx="2345604" cy="14073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3571816"/>
                <a:satOff val="21519"/>
                <a:lumOff val="1725"/>
                <a:alphaOff val="0"/>
                <a:tint val="50000"/>
                <a:satMod val="300000"/>
              </a:schemeClr>
            </a:gs>
            <a:gs pos="35000">
              <a:schemeClr val="accent4">
                <a:hueOff val="-3571816"/>
                <a:satOff val="21519"/>
                <a:lumOff val="1725"/>
                <a:alphaOff val="0"/>
                <a:tint val="37000"/>
                <a:satMod val="300000"/>
              </a:schemeClr>
            </a:gs>
            <a:gs pos="100000">
              <a:schemeClr val="accent4">
                <a:hueOff val="-3571816"/>
                <a:satOff val="21519"/>
                <a:lumOff val="172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kern="1200" dirty="0" smtClean="0"/>
            <a:t>Socialización de la Plataforma Tecnológica de UNAD </a:t>
          </a:r>
          <a:r>
            <a:rPr lang="es-CO" sz="1600" kern="1200" dirty="0" err="1" smtClean="0"/>
            <a:t>fl</a:t>
          </a:r>
          <a:r>
            <a:rPr lang="es-CO" sz="1600" kern="1200" dirty="0" smtClean="0"/>
            <a:t>, Sistema de RCA / entrega de programas y diseños</a:t>
          </a:r>
          <a:endParaRPr lang="es-CO" sz="1600" kern="1200" dirty="0"/>
        </a:p>
      </dsp:txBody>
      <dsp:txXfrm>
        <a:off x="3332913" y="2503905"/>
        <a:ext cx="2263164" cy="1324922"/>
      </dsp:txXfrm>
    </dsp:sp>
    <dsp:sp modelId="{466B835D-92D6-442A-B5C6-C1FA398D68E7}">
      <dsp:nvSpPr>
        <dsp:cNvPr id="0" name=""/>
        <dsp:cNvSpPr/>
      </dsp:nvSpPr>
      <dsp:spPr>
        <a:xfrm rot="10800000">
          <a:off x="2588012" y="2875512"/>
          <a:ext cx="497268" cy="58170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tint val="50000"/>
                <a:satMod val="300000"/>
              </a:schemeClr>
            </a:gs>
            <a:gs pos="35000">
              <a:schemeClr val="accent4">
                <a:hueOff val="-4464770"/>
                <a:satOff val="26899"/>
                <a:lumOff val="2156"/>
                <a:alphaOff val="0"/>
                <a:tint val="37000"/>
                <a:satMod val="30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300" kern="1200"/>
        </a:p>
      </dsp:txBody>
      <dsp:txXfrm rot="10800000">
        <a:off x="2737192" y="2991854"/>
        <a:ext cx="348088" cy="349025"/>
      </dsp:txXfrm>
    </dsp:sp>
    <dsp:sp modelId="{B4210D50-9FC4-4DBF-8AA1-B3B9DA358AF4}">
      <dsp:nvSpPr>
        <dsp:cNvPr id="0" name=""/>
        <dsp:cNvSpPr/>
      </dsp:nvSpPr>
      <dsp:spPr>
        <a:xfrm>
          <a:off x="7847" y="2462685"/>
          <a:ext cx="2345604" cy="14073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tint val="50000"/>
                <a:satMod val="300000"/>
              </a:schemeClr>
            </a:gs>
            <a:gs pos="35000">
              <a:schemeClr val="accent4">
                <a:hueOff val="-4464770"/>
                <a:satOff val="26899"/>
                <a:lumOff val="2156"/>
                <a:alphaOff val="0"/>
                <a:tint val="37000"/>
                <a:satMod val="30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kern="1200" dirty="0" smtClean="0"/>
            <a:t>Formulación y aprobación del acta de compromiso, plan de trabajo individual –</a:t>
          </a:r>
          <a:r>
            <a:rPr lang="es-CO" sz="1600" kern="1200" dirty="0" err="1" smtClean="0"/>
            <a:t>PIT</a:t>
          </a:r>
          <a:r>
            <a:rPr lang="es-CO" sz="1600" kern="1200" dirty="0" smtClean="0"/>
            <a:t> y plan operativo de UNAD Florida.</a:t>
          </a:r>
          <a:endParaRPr lang="es-CO" sz="1600" kern="1200" dirty="0"/>
        </a:p>
      </dsp:txBody>
      <dsp:txXfrm>
        <a:off x="49067" y="2503905"/>
        <a:ext cx="2263164" cy="13249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200A9E-A5A3-405F-B1F5-5DD593519FBE}" type="datetimeFigureOut">
              <a:rPr lang="es-ES" smtClean="0"/>
              <a:pPr/>
              <a:t>12/06/2014</a:t>
            </a:fld>
            <a:endParaRPr lang="es-ES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93E985-0A21-435E-B5B6-97C757E7BC66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10109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93E985-0A21-435E-B5B6-97C757E7BC66}" type="slidenum">
              <a:rPr lang="es-ES" smtClean="0"/>
              <a:pPr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073567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6B02D4E-D1A1-4207-88C9-BF6A6FDD0E71}" type="datetimeFigureOut">
              <a:rPr lang="es-CO" smtClean="0"/>
              <a:pPr/>
              <a:t>12/06/2014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BF4998-9071-4681-92C2-9019C7187D3D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214250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134DFED-0BE5-0E4F-BCD5-123E8A64EB57}" type="datetimeFigureOut">
              <a:rPr lang="es-ES_tradnl" smtClean="0"/>
              <a:pPr/>
              <a:t>12/06/2014</a:t>
            </a:fld>
            <a:endParaRPr lang="es-ES_tradn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0CC86D-1A60-D344-9BEF-5F97CB69EF7E}" type="slidenum">
              <a:rPr lang="es-ES_tradnl" smtClean="0"/>
              <a:pPr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60026062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6B02D4E-D1A1-4207-88C9-BF6A6FDD0E71}" type="datetimeFigureOut">
              <a:rPr lang="es-CO" smtClean="0"/>
              <a:pPr/>
              <a:t>12/06/2014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BF4998-9071-4681-92C2-9019C7187D3D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498992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6B02D4E-D1A1-4207-88C9-BF6A6FDD0E71}" type="datetimeFigureOut">
              <a:rPr lang="es-CO" smtClean="0"/>
              <a:pPr/>
              <a:t>12/06/2014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BF4998-9071-4681-92C2-9019C7187D3D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096890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134DFED-0BE5-0E4F-BCD5-123E8A64EB57}" type="datetimeFigureOut">
              <a:rPr lang="es-ES_tradnl" smtClean="0"/>
              <a:pPr/>
              <a:t>12/06/2014</a:t>
            </a:fld>
            <a:endParaRPr lang="es-ES_tradn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0CC86D-1A60-D344-9BEF-5F97CB69EF7E}" type="slidenum">
              <a:rPr lang="es-ES_tradnl" smtClean="0"/>
              <a:pPr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67447379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6B02D4E-D1A1-4207-88C9-BF6A6FDD0E71}" type="datetimeFigureOut">
              <a:rPr lang="es-CO" smtClean="0"/>
              <a:pPr/>
              <a:t>12/06/2014</a:t>
            </a:fld>
            <a:endParaRPr lang="es-CO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CO" dirty="0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BF4998-9071-4681-92C2-9019C7187D3D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73144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6B02D4E-D1A1-4207-88C9-BF6A6FDD0E71}" type="datetimeFigureOut">
              <a:rPr lang="es-CO" smtClean="0"/>
              <a:pPr/>
              <a:t>12/06/2014</a:t>
            </a:fld>
            <a:endParaRPr lang="es-CO" dirty="0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CO" dirty="0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BF4998-9071-4681-92C2-9019C7187D3D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648500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6B02D4E-D1A1-4207-88C9-BF6A6FDD0E71}" type="datetimeFigureOut">
              <a:rPr lang="es-CO" smtClean="0"/>
              <a:pPr/>
              <a:t>12/06/2014</a:t>
            </a:fld>
            <a:endParaRPr lang="es-CO" dirty="0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CO" dirty="0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BF4998-9071-4681-92C2-9019C7187D3D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022858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134DFED-0BE5-0E4F-BCD5-123E8A64EB57}" type="datetimeFigureOut">
              <a:rPr lang="es-ES_tradnl" smtClean="0"/>
              <a:pPr/>
              <a:t>12/06/2014</a:t>
            </a:fld>
            <a:endParaRPr lang="es-ES_tradnl" dirty="0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 dirty="0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0CC86D-1A60-D344-9BEF-5F97CB69EF7E}" type="slidenum">
              <a:rPr lang="es-ES_tradnl" smtClean="0"/>
              <a:pPr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78954374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6B02D4E-D1A1-4207-88C9-BF6A6FDD0E71}" type="datetimeFigureOut">
              <a:rPr lang="es-CO" smtClean="0"/>
              <a:pPr/>
              <a:t>12/06/2014</a:t>
            </a:fld>
            <a:endParaRPr lang="es-CO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CO" dirty="0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BF4998-9071-4681-92C2-9019C7187D3D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473110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dirty="0" smtClean="0"/>
              <a:t>Haga clic en el icono para agregar una imagen</a:t>
            </a:r>
            <a:endParaRPr lang="es-CO" noProof="0" dirty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6B02D4E-D1A1-4207-88C9-BF6A6FDD0E71}" type="datetimeFigureOut">
              <a:rPr lang="es-CO" smtClean="0"/>
              <a:pPr/>
              <a:t>12/06/2014</a:t>
            </a:fld>
            <a:endParaRPr lang="es-CO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CO" dirty="0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BF4998-9071-4681-92C2-9019C7187D3D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96299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1619672" y="274638"/>
            <a:ext cx="468052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s-CO" smtClean="0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26B02D4E-D1A1-4207-88C9-BF6A6FDD0E71}" type="datetimeFigureOut">
              <a:rPr lang="es-CO" smtClean="0"/>
              <a:pPr/>
              <a:t>12/06/2014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90BF4998-9071-4681-92C2-9019C7187D3D}" type="slidenum">
              <a:rPr lang="es-CO" smtClean="0"/>
              <a:pPr/>
              <a:t>‹Nº›</a:t>
            </a:fld>
            <a:endParaRPr lang="es-CO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kern="1200">
          <a:solidFill>
            <a:schemeClr val="accent6">
              <a:lumMod val="75000"/>
            </a:schemeClr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2 Marcador de texto"/>
          <p:cNvSpPr>
            <a:spLocks noGrp="1"/>
          </p:cNvSpPr>
          <p:nvPr>
            <p:ph type="subTitle" idx="1"/>
          </p:nvPr>
        </p:nvSpPr>
        <p:spPr>
          <a:xfrm>
            <a:off x="190074" y="1412776"/>
            <a:ext cx="8755221" cy="2520280"/>
          </a:xfrm>
        </p:spPr>
        <p:txBody>
          <a:bodyPr/>
          <a:lstStyle/>
          <a:p>
            <a:pPr algn="ctr">
              <a:defRPr/>
            </a:pPr>
            <a:r>
              <a:rPr lang="es-CO" sz="5400" b="1" dirty="0" smtClean="0">
                <a:solidFill>
                  <a:schemeClr val="tx2"/>
                </a:solidFill>
                <a:latin typeface="+mn-lt"/>
                <a:cs typeface="Arial" charset="0"/>
              </a:rPr>
              <a:t>Protocolo de Selección y Empalme Dirección Ejecutiva UNAD Florida</a:t>
            </a:r>
            <a:endParaRPr lang="es-CO" sz="5400" b="1" dirty="0">
              <a:solidFill>
                <a:schemeClr val="tx2"/>
              </a:solidFill>
              <a:latin typeface="+mn-lt"/>
              <a:cs typeface="Arial" charset="0"/>
            </a:endParaRPr>
          </a:p>
        </p:txBody>
      </p:sp>
      <p:sp>
        <p:nvSpPr>
          <p:cNvPr id="8" name="2 Marcador de texto"/>
          <p:cNvSpPr txBox="1">
            <a:spLocks/>
          </p:cNvSpPr>
          <p:nvPr/>
        </p:nvSpPr>
        <p:spPr bwMode="auto">
          <a:xfrm>
            <a:off x="1331640" y="5089351"/>
            <a:ext cx="6786562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es-CO" sz="3600" b="1" dirty="0" smtClean="0">
                <a:latin typeface="+mn-lt"/>
              </a:rPr>
              <a:t>junio 13 de 2014</a:t>
            </a:r>
            <a:endParaRPr lang="es-ES" sz="3600" b="1" dirty="0">
              <a:latin typeface="+mn-lt"/>
            </a:endParaRPr>
          </a:p>
        </p:txBody>
      </p:sp>
      <p:sp>
        <p:nvSpPr>
          <p:cNvPr id="9" name="2 Marcador de texto"/>
          <p:cNvSpPr txBox="1">
            <a:spLocks/>
          </p:cNvSpPr>
          <p:nvPr/>
        </p:nvSpPr>
        <p:spPr bwMode="auto">
          <a:xfrm>
            <a:off x="190074" y="4365104"/>
            <a:ext cx="8808913" cy="796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s-CO" sz="3600" b="1" dirty="0" smtClean="0">
                <a:solidFill>
                  <a:schemeClr val="accent6">
                    <a:lumMod val="75000"/>
                  </a:schemeClr>
                </a:solidFill>
              </a:rPr>
              <a:t>Consejo Superior Universitario</a:t>
            </a:r>
          </a:p>
        </p:txBody>
      </p:sp>
      <p:sp>
        <p:nvSpPr>
          <p:cNvPr id="10" name="AutoShape 7" descr="data:image/jpg;base64,/9j/4AAQSkZJRgABAQAAAQABAAD/2wCEAAkGBhQQERUUEhISFBQUExAVFRcVFRQXDxQVFBgXFhQXEhgXHSYeFxklHBYaHy8gJCcpLCwsGB4xNTwqNSYrLCkBCQoKDgwOGg8PGiwkHyU2KiwyMjUsLCkyMC4uKSwpKSwpKSwpLCwsLCwsLCksKSwsKSkpLCksLCwsLCwsKikpLP/AABEIAGQAZAMBIgACEQEDEQH/xAAcAAACAgMBAQAAAAAAAAAAAAAABwEIAwUGBAL/xAA9EAABAwIBCAYIBAYDAAAAAAABAAIDBBEGBQcSITFBUWETInGBkaEjMkJSYoKx0XKSosEUY5OywtIkM0P/xAAaAQACAwEBAAAAAAAAAAAAAAAEBQABAwYC/8QAIxEAAgICAQQCAwAAAAAAAAAAAAECAwQREgUTITEiMhRRYf/aAAwDAQACEQMRAD8AdjW3sSNYvsN9qyIQoQFF14ssZaipIjLM8MaPzE8GjeUocT50qipJbATBFs1H0zh8TvZ7B4renHnb9Qe7IhV7GtlXFFNS6pp42OtfRvd/5RrXOVGd6iabNEz+bWWH6iEl3OJNySSdpOsk8yVlo6GSZwZEx8jjsawEu8BsTKOBCK+TFss+yT+KG4zPLS31w1A+Vh/yW0oM51DKbdMYyd0jXN89YSdr8L1cDNOWnlYze4i7R2kXt3rVlX+FTL6sr826P2RZymq2StDo3te07C0gtPYQsoKrbknL09I7Sglew7wDdjvxNOopr4OzoR1REVQGxTHU0/8AjIeRPqnkUFdhzr8ryg2nNhZ4fhneKHtuCOIIRpKUEHGIlw2NB+Y/ZSsiFCAvDlrLEdJC6aU2a0d5O5reJJXtJSVzp4mNRU9Ax3ooCQbbHSe0T2bB3rfHp7s+IPkXdqGzn8T4mlr5jJIbNF+jYD1Y28uJ4lahQhdFGKitI52UnJ7YXVgcE4cjo6VgaBpvY18j/ac5wvt4DYAq/KxuFKnpaKnfxhi8Q0BLuot8V+hj09Lk/wBm0cwHUdiRmcvD7KOs9ENFkrOkDRsabkOA4C9jbtT0SVzvVGlXhvuQxj8xLkLgN93SCs9LtbZw6lQhPBGNbNpj0vLaWpdd2yF7jrdb2HHjwO/YmaFV5jy0ggkEEEEbQRsI571YDA+JP46kbIf+xvUkHxt3jkRY96TZtCg+cfTHOFkOa4S9nQoQhLhka3EWVP4amlm3sY4j8WxvmQq4PeXEkkkk3JO0k7SeadeduoLMnkD25Ymns1u/ZJJOenw1ByEvUJbmoghCEyFoJ7Zr6nTybF8JlZ4PdbyISJThzMVN6WZnuTXHIPa37IDPW6th+A9W6GCSq/5wKnpMo1J4SBg7GNa36hWAcVWnK1R0k8rzr0pZXeLihOnrc2wvqD+CR40IQnQlBd7mhysY6t0JPVmZe27TZrHlpeS4JbjCFT0ddTO/nMHc46P7rC+HKuSNqJ8LEyxahCFzR05wmeJv/BYeE8d+9rgkyU+84+T+mydMALlgbIPkNz5XSDTzp8t1tf0RZ61Zv+AhCEwF5KZOZWq9LUR8WRvt2Eg/VLVdlmprxFXgEgCWN7NZ9rU5o79EobKjyqkE4suNsRy5Xqejglf7sUjvBpKrTe6fmcOvEWTpzexezo28y86OruJ8Eg0J06PxcgrqMvkkQhCE0FgLY4dZpVdOBt6eHye0/da5dNm4oOmyjDwjLpD8g1eZWdr1Bs0qW5pD8CEIXLbOoPmaIOaWuFw4EEbiDqKrliPIrqOpkhN+o7qniw+ofDzBVj7LiM5mDjVxCaIXniB1b5GbS3tGsjv4o7Du7c9P0wLMp7kNr2hKIUkKE/EIL6Y4gggkEG4I1EEbwdy+V2ma7D0VXUvMwDmxMDgw62ucTYFw3gcFlbNQg5M91wc5qKOXrssTVFummkl0fV0nFwHZ915E+cX4Tp56WT0cbHMY9zHta1rmlouNY3arWKQoWWNdG2Pha0a5NMqpfJ7BCEIoGJTbzPZB0In1LhYy9Rn4GnWR2u/tS+wlhl9fUCNtwwWdK/3WcviOsAKwVJSNiY1jAGtY1rWgbAALABLM+7S7aGeBQ2+4zMhCEnHIKCvmOUOFwQV9qEFxj3Nr0xdPSACQ3Mkexsh3uZwdy2HklNLCWOLXAtcDYgizgeBB2K0C0OIsGU1cPSss8bJGdWQd+/sN0wozXBcZ+ULsjCU3yh4ZXtbDIWXpaKYSwkBwFiDrY5p2tcOC7DK2Z2oZcwSslbuDupJ/qfJc3U4HrozZ1LMebQHD9KZK6qxa2tCx021vejaYgzn1FXCYtGOJrhZ5YXF7hvFzsBXHraswrVnUKSo/puH1C2lBmzrpSLwiMcZHAW7hcqRdNS0mkSSutfnbOWW7wxhGevfaMWYD15COo3s953IJg5CzPRRkOqZDKRbqNBbF3n1neSYFJSMiaGRtaxrRYNaAGgcgELdnpeKwunAbe5ngw7h2KhhEUQ5ucfXe7e5xW1CEJQ229scRiorSBCxOqmA2L2g8yLqVRYOPWb830WRCFCAhCFCmCgIQvL9loEIQoWShCF7KBfE7rNcfhd9FCFRCWG4HYFCEKE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O" dirty="0"/>
          </a:p>
        </p:txBody>
      </p:sp>
      <p:sp>
        <p:nvSpPr>
          <p:cNvPr id="11" name="AutoShape 9" descr="data:image/jpg;base64,/9j/4AAQSkZJRgABAQAAAQABAAD/2wCEAAkGBhQQERUUEhISFBQUExAVFRcVFRQXDxQVFBgXFhQXEhgXHSYeFxklHBYaHy8gJCcpLCwsGB4xNTwqNSYrLCkBCQoKDgwOGg8PGiwkHyU2KiwyMjUsLCkyMC4uKSwpKSwpKSwpLCwsLCwsLCksKSwsKSkpLCksLCwsLCwsKikpLP/AABEIAGQAZAMBIgACEQEDEQH/xAAcAAACAgMBAQAAAAAAAAAAAAAABwEIAwUGBAL/xAA9EAABAwIBCAYIBAYDAAAAAAABAAIDBBEGBQcSITFBUWETInGBkaEjMkJSYoKx0XKSosEUY5OywtIkM0P/xAAaAQACAwEBAAAAAAAAAAAAAAAEBQABAwYC/8QAIxEAAgICAQQCAwAAAAAAAAAAAAECAwQREgUTITEiMhRRYf/aAAwDAQACEQMRAD8AdjW3sSNYvsN9qyIQoQFF14ssZaipIjLM8MaPzE8GjeUocT50qipJbATBFs1H0zh8TvZ7B4renHnb9Qe7IhV7GtlXFFNS6pp42OtfRvd/5RrXOVGd6iabNEz+bWWH6iEl3OJNySSdpOsk8yVlo6GSZwZEx8jjsawEu8BsTKOBCK+TFss+yT+KG4zPLS31w1A+Vh/yW0oM51DKbdMYyd0jXN89YSdr8L1cDNOWnlYze4i7R2kXt3rVlX+FTL6sr826P2RZymq2StDo3te07C0gtPYQsoKrbknL09I7Sglew7wDdjvxNOopr4OzoR1REVQGxTHU0/8AjIeRPqnkUFdhzr8ryg2nNhZ4fhneKHtuCOIIRpKUEHGIlw2NB+Y/ZSsiFCAvDlrLEdJC6aU2a0d5O5reJJXtJSVzp4mNRU9Ax3ooCQbbHSe0T2bB3rfHp7s+IPkXdqGzn8T4mlr5jJIbNF+jYD1Y28uJ4lahQhdFGKitI52UnJ7YXVgcE4cjo6VgaBpvY18j/ac5wvt4DYAq/KxuFKnpaKnfxhi8Q0BLuot8V+hj09Lk/wBm0cwHUdiRmcvD7KOs9ENFkrOkDRsabkOA4C9jbtT0SVzvVGlXhvuQxj8xLkLgN93SCs9LtbZw6lQhPBGNbNpj0vLaWpdd2yF7jrdb2HHjwO/YmaFV5jy0ggkEEEEbQRsI571YDA+JP46kbIf+xvUkHxt3jkRY96TZtCg+cfTHOFkOa4S9nQoQhLhka3EWVP4amlm3sY4j8WxvmQq4PeXEkkkk3JO0k7SeadeduoLMnkD25Ymns1u/ZJJOenw1ByEvUJbmoghCEyFoJ7Zr6nTybF8JlZ4PdbyISJThzMVN6WZnuTXHIPa37IDPW6th+A9W6GCSq/5wKnpMo1J4SBg7GNa36hWAcVWnK1R0k8rzr0pZXeLihOnrc2wvqD+CR40IQnQlBd7mhysY6t0JPVmZe27TZrHlpeS4JbjCFT0ddTO/nMHc46P7rC+HKuSNqJ8LEyxahCFzR05wmeJv/BYeE8d+9rgkyU+84+T+mydMALlgbIPkNz5XSDTzp8t1tf0RZ61Zv+AhCEwF5KZOZWq9LUR8WRvt2Eg/VLVdlmprxFXgEgCWN7NZ9rU5o79EobKjyqkE4suNsRy5Xqejglf7sUjvBpKrTe6fmcOvEWTpzexezo28y86OruJ8Eg0J06PxcgrqMvkkQhCE0FgLY4dZpVdOBt6eHye0/da5dNm4oOmyjDwjLpD8g1eZWdr1Bs0qW5pD8CEIXLbOoPmaIOaWuFw4EEbiDqKrliPIrqOpkhN+o7qniw+ofDzBVj7LiM5mDjVxCaIXniB1b5GbS3tGsjv4o7Du7c9P0wLMp7kNr2hKIUkKE/EIL6Y4gggkEG4I1EEbwdy+V2ma7D0VXUvMwDmxMDgw62ucTYFw3gcFlbNQg5M91wc5qKOXrssTVFummkl0fV0nFwHZ915E+cX4Tp56WT0cbHMY9zHta1rmlouNY3arWKQoWWNdG2Pha0a5NMqpfJ7BCEIoGJTbzPZB0In1LhYy9Rn4GnWR2u/tS+wlhl9fUCNtwwWdK/3WcviOsAKwVJSNiY1jAGtY1rWgbAALABLM+7S7aGeBQ2+4zMhCEnHIKCvmOUOFwQV9qEFxj3Nr0xdPSACQ3Mkexsh3uZwdy2HklNLCWOLXAtcDYgizgeBB2K0C0OIsGU1cPSss8bJGdWQd+/sN0wozXBcZ+ULsjCU3yh4ZXtbDIWXpaKYSwkBwFiDrY5p2tcOC7DK2Z2oZcwSslbuDupJ/qfJc3U4HrozZ1LMebQHD9KZK6qxa2tCx021vejaYgzn1FXCYtGOJrhZ5YXF7hvFzsBXHraswrVnUKSo/puH1C2lBmzrpSLwiMcZHAW7hcqRdNS0mkSSutfnbOWW7wxhGevfaMWYD15COo3s953IJg5CzPRRkOqZDKRbqNBbF3n1neSYFJSMiaGRtaxrRYNaAGgcgELdnpeKwunAbe5ngw7h2KhhEUQ5ucfXe7e5xW1CEJQ229scRiorSBCxOqmA2L2g8yLqVRYOPWb830WRCFCAhCFCmCgIQvL9loEIQoWShCF7KBfE7rNcfhd9FCFRCWG4HYFCEKE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7" descr="data:image/jpg;base64,/9j/4AAQSkZJRgABAQAAAQABAAD/2wCEAAkGBhQQERUUEhISFBQUExAVFRcVFRQXDxQVFBgXFhQXEhgXHSYeFxklHBYaHy8gJCcpLCwsGB4xNTwqNSYrLCkBCQoKDgwOGg8PGiwkHyU2KiwyMjUsLCkyMC4uKSwpKSwpKSwpLCwsLCwsLCksKSwsKSkpLCksLCwsLCwsKikpLP/AABEIAGQAZAMBIgACEQEDEQH/xAAcAAACAgMBAQAAAAAAAAAAAAAABwEIAwUGBAL/xAA9EAABAwIBCAYIBAYDAAAAAAABAAIDBBEGBQcSITFBUWETInGBkaEjMkJSYoKx0XKSosEUY5OywtIkM0P/xAAaAQACAwEBAAAAAAAAAAAAAAAEBQABAwYC/8QAIxEAAgICAQQCAwAAAAAAAAAAAAECAwQREgUTITEiMhRRYf/aAAwDAQACEQMRAD8AdjW3sSNYvsN9qyIQoQFF14ssZaipIjLM8MaPzE8GjeUocT50qipJbATBFs1H0zh8TvZ7B4renHnb9Qe7IhV7GtlXFFNS6pp42OtfRvd/5RrXOVGd6iabNEz+bWWH6iEl3OJNySSdpOsk8yVlo6GSZwZEx8jjsawEu8BsTKOBCK+TFss+yT+KG4zPLS31w1A+Vh/yW0oM51DKbdMYyd0jXN89YSdr8L1cDNOWnlYze4i7R2kXt3rVlX+FTL6sr826P2RZymq2StDo3te07C0gtPYQsoKrbknL09I7Sglew7wDdjvxNOopr4OzoR1REVQGxTHU0/8AjIeRPqnkUFdhzr8ryg2nNhZ4fhneKHtuCOIIRpKUEHGIlw2NB+Y/ZSsiFCAvDlrLEdJC6aU2a0d5O5reJJXtJSVzp4mNRU9Ax3ooCQbbHSe0T2bB3rfHp7s+IPkXdqGzn8T4mlr5jJIbNF+jYD1Y28uJ4lahQhdFGKitI52UnJ7YXVgcE4cjo6VgaBpvY18j/ac5wvt4DYAq/KxuFKnpaKnfxhi8Q0BLuot8V+hj09Lk/wBm0cwHUdiRmcvD7KOs9ENFkrOkDRsabkOA4C9jbtT0SVzvVGlXhvuQxj8xLkLgN93SCs9LtbZw6lQhPBGNbNpj0vLaWpdd2yF7jrdb2HHjwO/YmaFV5jy0ggkEEEEbQRsI571YDA+JP46kbIf+xvUkHxt3jkRY96TZtCg+cfTHOFkOa4S9nQoQhLhka3EWVP4amlm3sY4j8WxvmQq4PeXEkkkk3JO0k7SeadeduoLMnkD25Ymns1u/ZJJOenw1ByEvUJbmoghCEyFoJ7Zr6nTybF8JlZ4PdbyISJThzMVN6WZnuTXHIPa37IDPW6th+A9W6GCSq/5wKnpMo1J4SBg7GNa36hWAcVWnK1R0k8rzr0pZXeLihOnrc2wvqD+CR40IQnQlBd7mhysY6t0JPVmZe27TZrHlpeS4JbjCFT0ddTO/nMHc46P7rC+HKuSNqJ8LEyxahCFzR05wmeJv/BYeE8d+9rgkyU+84+T+mydMALlgbIPkNz5XSDTzp8t1tf0RZ61Zv+AhCEwF5KZOZWq9LUR8WRvt2Eg/VLVdlmprxFXgEgCWN7NZ9rU5o79EobKjyqkE4suNsRy5Xqejglf7sUjvBpKrTe6fmcOvEWTpzexezo28y86OruJ8Eg0J06PxcgrqMvkkQhCE0FgLY4dZpVdOBt6eHye0/da5dNm4oOmyjDwjLpD8g1eZWdr1Bs0qW5pD8CEIXLbOoPmaIOaWuFw4EEbiDqKrliPIrqOpkhN+o7qniw+ofDzBVj7LiM5mDjVxCaIXniB1b5GbS3tGsjv4o7Du7c9P0wLMp7kNr2hKIUkKE/EIL6Y4gggkEG4I1EEbwdy+V2ma7D0VXUvMwDmxMDgw62ucTYFw3gcFlbNQg5M91wc5qKOXrssTVFummkl0fV0nFwHZ915E+cX4Tp56WT0cbHMY9zHta1rmlouNY3arWKQoWWNdG2Pha0a5NMqpfJ7BCEIoGJTbzPZB0In1LhYy9Rn4GnWR2u/tS+wlhl9fUCNtwwWdK/3WcviOsAKwVJSNiY1jAGtY1rWgbAALABLM+7S7aGeBQ2+4zMhCEnHIKCvmOUOFwQV9qEFxj3Nr0xdPSACQ3Mkexsh3uZwdy2HklNLCWOLXAtcDYgizgeBB2K0C0OIsGU1cPSss8bJGdWQd+/sN0wozXBcZ+ULsjCU3yh4ZXtbDIWXpaKYSwkBwFiDrY5p2tcOC7DK2Z2oZcwSslbuDupJ/qfJc3U4HrozZ1LMebQHD9KZK6qxa2tCx021vejaYgzn1FXCYtGOJrhZ5YXF7hvFzsBXHraswrVnUKSo/puH1C2lBmzrpSLwiMcZHAW7hcqRdNS0mkSSutfnbOWW7wxhGevfaMWYD15COo3s953IJg5CzPRRkOqZDKRbqNBbF3n1neSYFJSMiaGRtaxrRYNaAGgcgELdnpeKwunAbe5ngw7h2KhhEUQ5ucfXe7e5xW1CEJQ229scRiorSBCxOqmA2L2g8yLqVRYOPWb830WRCFCAhCFCmCgIQvL9loEIQoWShCF7KBfE7rNcfhd9FCFRCWG4HYFCEKE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O" dirty="0"/>
          </a:p>
        </p:txBody>
      </p:sp>
      <p:sp>
        <p:nvSpPr>
          <p:cNvPr id="11" name="AutoShape 9" descr="data:image/jpg;base64,/9j/4AAQSkZJRgABAQAAAQABAAD/2wCEAAkGBhQQERUUEhISFBQUExAVFRcVFRQXDxQVFBgXFhQXEhgXHSYeFxklHBYaHy8gJCcpLCwsGB4xNTwqNSYrLCkBCQoKDgwOGg8PGiwkHyU2KiwyMjUsLCkyMC4uKSwpKSwpKSwpLCwsLCwsLCksKSwsKSkpLCksLCwsLCwsKikpLP/AABEIAGQAZAMBIgACEQEDEQH/xAAcAAACAgMBAQAAAAAAAAAAAAAABwEIAwUGBAL/xAA9EAABAwIBCAYIBAYDAAAAAAABAAIDBBEGBQcSITFBUWETInGBkaEjMkJSYoKx0XKSosEUY5OywtIkM0P/xAAaAQACAwEBAAAAAAAAAAAAAAAEBQABAwYC/8QAIxEAAgICAQQCAwAAAAAAAAAAAAECAwQREgUTITEiMhRRYf/aAAwDAQACEQMRAD8AdjW3sSNYvsN9qyIQoQFF14ssZaipIjLM8MaPzE8GjeUocT50qipJbATBFs1H0zh8TvZ7B4renHnb9Qe7IhV7GtlXFFNS6pp42OtfRvd/5RrXOVGd6iabNEz+bWWH6iEl3OJNySSdpOsk8yVlo6GSZwZEx8jjsawEu8BsTKOBCK+TFss+yT+KG4zPLS31w1A+Vh/yW0oM51DKbdMYyd0jXN89YSdr8L1cDNOWnlYze4i7R2kXt3rVlX+FTL6sr826P2RZymq2StDo3te07C0gtPYQsoKrbknL09I7Sglew7wDdjvxNOopr4OzoR1REVQGxTHU0/8AjIeRPqnkUFdhzr8ryg2nNhZ4fhneKHtuCOIIRpKUEHGIlw2NB+Y/ZSsiFCAvDlrLEdJC6aU2a0d5O5reJJXtJSVzp4mNRU9Ax3ooCQbbHSe0T2bB3rfHp7s+IPkXdqGzn8T4mlr5jJIbNF+jYD1Y28uJ4lahQhdFGKitI52UnJ7YXVgcE4cjo6VgaBpvY18j/ac5wvt4DYAq/KxuFKnpaKnfxhi8Q0BLuot8V+hj09Lk/wBm0cwHUdiRmcvD7KOs9ENFkrOkDRsabkOA4C9jbtT0SVzvVGlXhvuQxj8xLkLgN93SCs9LtbZw6lQhPBGNbNpj0vLaWpdd2yF7jrdb2HHjwO/YmaFV5jy0ggkEEEEbQRsI571YDA+JP46kbIf+xvUkHxt3jkRY96TZtCg+cfTHOFkOa4S9nQoQhLhka3EWVP4amlm3sY4j8WxvmQq4PeXEkkkk3JO0k7SeadeduoLMnkD25Ymns1u/ZJJOenw1ByEvUJbmoghCEyFoJ7Zr6nTybF8JlZ4PdbyISJThzMVN6WZnuTXHIPa37IDPW6th+A9W6GCSq/5wKnpMo1J4SBg7GNa36hWAcVWnK1R0k8rzr0pZXeLihOnrc2wvqD+CR40IQnQlBd7mhysY6t0JPVmZe27TZrHlpeS4JbjCFT0ddTO/nMHc46P7rC+HKuSNqJ8LEyxahCFzR05wmeJv/BYeE8d+9rgkyU+84+T+mydMALlgbIPkNz5XSDTzp8t1tf0RZ61Zv+AhCEwF5KZOZWq9LUR8WRvt2Eg/VLVdlmprxFXgEgCWN7NZ9rU5o79EobKjyqkE4suNsRy5Xqejglf7sUjvBpKrTe6fmcOvEWTpzexezo28y86OruJ8Eg0J06PxcgrqMvkkQhCE0FgLY4dZpVdOBt6eHye0/da5dNm4oOmyjDwjLpD8g1eZWdr1Bs0qW5pD8CEIXLbOoPmaIOaWuFw4EEbiDqKrliPIrqOpkhN+o7qniw+ofDzBVj7LiM5mDjVxCaIXniB1b5GbS3tGsjv4o7Du7c9P0wLMp7kNr2hKIUkKE/EIL6Y4gggkEG4I1EEbwdy+V2ma7D0VXUvMwDmxMDgw62ucTYFw3gcFlbNQg5M91wc5qKOXrssTVFummkl0fV0nFwHZ915E+cX4Tp56WT0cbHMY9zHta1rmlouNY3arWKQoWWNdG2Pha0a5NMqpfJ7BCEIoGJTbzPZB0In1LhYy9Rn4GnWR2u/tS+wlhl9fUCNtwwWdK/3WcviOsAKwVJSNiY1jAGtY1rWgbAALABLM+7S7aGeBQ2+4zMhCEnHIKCvmOUOFwQV9qEFxj3Nr0xdPSACQ3Mkexsh3uZwdy2HklNLCWOLXAtcDYgizgeBB2K0C0OIsGU1cPSss8bJGdWQd+/sN0wozXBcZ+ULsjCU3yh4ZXtbDIWXpaKYSwkBwFiDrY5p2tcOC7DK2Z2oZcwSslbuDupJ/qfJc3U4HrozZ1LMebQHD9KZK6qxa2tCx021vejaYgzn1FXCYtGOJrhZ5YXF7hvFzsBXHraswrVnUKSo/puH1C2lBmzrpSLwiMcZHAW7hcqRdNS0mkSSutfnbOWW7wxhGevfaMWYD15COo3s953IJg5CzPRRkOqZDKRbqNBbF3n1neSYFJSMiaGRtaxrRYNaAGgcgELdnpeKwunAbe5ngw7h2KhhEUQ5ucfXe7e5xW1CEJQ229scRiorSBCxOqmA2L2g8yLqVRYOPWb830WRCFCAhCFCmCgIQvL9loEIQoWShCF7KBfE7rNcfhd9FCFRCWG4HYFCEKE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O" dirty="0"/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107329614"/>
              </p:ext>
            </p:extLst>
          </p:nvPr>
        </p:nvGraphicFramePr>
        <p:xfrm>
          <a:off x="460375" y="1196752"/>
          <a:ext cx="8288089" cy="3096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0" name="Título 1"/>
          <p:cNvSpPr txBox="1">
            <a:spLocks/>
          </p:cNvSpPr>
          <p:nvPr/>
        </p:nvSpPr>
        <p:spPr bwMode="auto">
          <a:xfrm>
            <a:off x="1537320" y="108248"/>
            <a:ext cx="4834880" cy="116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CO" sz="3200" b="1" dirty="0" smtClean="0"/>
              <a:t>Referentes Documentales y Objetivo fundamental</a:t>
            </a:r>
            <a:endParaRPr lang="es-CO" sz="3200" b="1" dirty="0"/>
          </a:p>
        </p:txBody>
      </p:sp>
      <p:sp>
        <p:nvSpPr>
          <p:cNvPr id="3" name="Rectángulo 2"/>
          <p:cNvSpPr/>
          <p:nvPr/>
        </p:nvSpPr>
        <p:spPr>
          <a:xfrm>
            <a:off x="40033" y="4383336"/>
            <a:ext cx="8996463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2400" dirty="0"/>
              <a:t>Dar alcance al proceso de selección, vinculación y empalme del nuevo Director Ejecutivo de UNAD Florida y garantizar la </a:t>
            </a:r>
            <a:r>
              <a:rPr lang="es-CO" sz="2400" b="1" dirty="0">
                <a:solidFill>
                  <a:schemeClr val="accent6">
                    <a:lumMod val="75000"/>
                  </a:schemeClr>
                </a:solidFill>
              </a:rPr>
              <a:t>eficiencia </a:t>
            </a:r>
            <a:r>
              <a:rPr lang="es-CO" sz="2400" dirty="0"/>
              <a:t>y </a:t>
            </a:r>
            <a:r>
              <a:rPr lang="es-CO" sz="2400" b="1" dirty="0">
                <a:solidFill>
                  <a:schemeClr val="accent6">
                    <a:lumMod val="75000"/>
                  </a:schemeClr>
                </a:solidFill>
              </a:rPr>
              <a:t>transparencia</a:t>
            </a:r>
            <a:r>
              <a:rPr lang="es-CO" sz="2400" dirty="0"/>
              <a:t> en la entrega y formalización de la información necesaria para el adecuado inicio de las funciones propias del cargo.</a:t>
            </a:r>
          </a:p>
        </p:txBody>
      </p:sp>
    </p:spTree>
    <p:extLst>
      <p:ext uri="{BB962C8B-B14F-4D97-AF65-F5344CB8AC3E}">
        <p14:creationId xmlns:p14="http://schemas.microsoft.com/office/powerpoint/2010/main" val="4073310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Protocolo de Selección y Empalme</a:t>
            </a:r>
            <a:endParaRPr lang="es-CO" dirty="0"/>
          </a:p>
        </p:txBody>
      </p:sp>
      <p:graphicFrame>
        <p:nvGraphicFramePr>
          <p:cNvPr id="10" name="Diagrama 9"/>
          <p:cNvGraphicFramePr/>
          <p:nvPr>
            <p:extLst>
              <p:ext uri="{D42A27DB-BD31-4B8C-83A1-F6EECF244321}">
                <p14:modId xmlns:p14="http://schemas.microsoft.com/office/powerpoint/2010/main" val="2679441688"/>
              </p:ext>
            </p:extLst>
          </p:nvPr>
        </p:nvGraphicFramePr>
        <p:xfrm>
          <a:off x="539552" y="1700808"/>
          <a:ext cx="7992888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923880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19672" y="53752"/>
            <a:ext cx="4680520" cy="1143000"/>
          </a:xfrm>
        </p:spPr>
        <p:txBody>
          <a:bodyPr/>
          <a:lstStyle/>
          <a:p>
            <a:r>
              <a:rPr lang="es-CO" dirty="0" smtClean="0"/>
              <a:t>Cronograma específico</a:t>
            </a:r>
            <a:br>
              <a:rPr lang="es-CO" dirty="0" smtClean="0"/>
            </a:br>
            <a:r>
              <a:rPr lang="es-CO" dirty="0" smtClean="0"/>
              <a:t>Fase 1</a:t>
            </a:r>
            <a:endParaRPr lang="es-CO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5246319"/>
              </p:ext>
            </p:extLst>
          </p:nvPr>
        </p:nvGraphicFramePr>
        <p:xfrm>
          <a:off x="107504" y="2153476"/>
          <a:ext cx="9036495" cy="4260451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4033923"/>
                <a:gridCol w="1758702"/>
                <a:gridCol w="1467465"/>
                <a:gridCol w="1776405"/>
              </a:tblGrid>
              <a:tr h="36420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>
                          <a:effectLst/>
                        </a:rPr>
                        <a:t>Actividad</a:t>
                      </a:r>
                      <a:endParaRPr lang="es-C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600">
                          <a:effectLst/>
                        </a:rPr>
                        <a:t>Responsable</a:t>
                      </a:r>
                      <a:endParaRPr lang="es-C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600">
                          <a:effectLst/>
                        </a:rPr>
                        <a:t>Fecha inicio</a:t>
                      </a:r>
                      <a:endParaRPr lang="es-C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>
                          <a:effectLst/>
                        </a:rPr>
                        <a:t>Fecha </a:t>
                      </a:r>
                      <a:r>
                        <a:rPr lang="es-CO" sz="1600" dirty="0" smtClean="0">
                          <a:effectLst/>
                        </a:rPr>
                        <a:t> fin</a:t>
                      </a:r>
                      <a:endParaRPr lang="es-C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283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>
                          <a:effectLst/>
                        </a:rPr>
                        <a:t>Revisión y actualización del perfil, descripción, funciones y responsabilidades del cargo y valor de la remuneración.</a:t>
                      </a:r>
                      <a:endParaRPr lang="es-CO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600">
                          <a:effectLst/>
                        </a:rPr>
                        <a:t>Comité Técnico: Rectoría, VIREL, SGRAL</a:t>
                      </a:r>
                      <a:endParaRPr lang="es-C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>
                          <a:effectLst/>
                        </a:rPr>
                        <a:t>11-06-2014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>
                          <a:effectLst/>
                        </a:rPr>
                        <a:t> </a:t>
                      </a:r>
                      <a:endParaRPr lang="es-C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600">
                          <a:effectLst/>
                        </a:rPr>
                        <a:t>11-06-2014</a:t>
                      </a:r>
                      <a:endParaRPr lang="es-C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9525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>
                          <a:effectLst/>
                        </a:rPr>
                        <a:t>Presentación al </a:t>
                      </a:r>
                      <a:r>
                        <a:rPr lang="es-CO" sz="1600" dirty="0" err="1">
                          <a:effectLst/>
                        </a:rPr>
                        <a:t>CSU</a:t>
                      </a:r>
                      <a:r>
                        <a:rPr lang="es-CO" sz="1600" dirty="0">
                          <a:effectLst/>
                        </a:rPr>
                        <a:t>: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 smtClean="0">
                          <a:effectLst/>
                        </a:rPr>
                        <a:t>1</a:t>
                      </a:r>
                      <a:r>
                        <a:rPr lang="es-CO" sz="1600" dirty="0">
                          <a:effectLst/>
                        </a:rPr>
                        <a:t>. Perfil actualizado y protocolo de selección y empalme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 smtClean="0">
                          <a:effectLst/>
                        </a:rPr>
                        <a:t>2</a:t>
                      </a:r>
                      <a:r>
                        <a:rPr lang="es-CO" sz="1600" dirty="0">
                          <a:effectLst/>
                        </a:rPr>
                        <a:t>. Firmas </a:t>
                      </a:r>
                      <a:r>
                        <a:rPr lang="es-CO" sz="1600" dirty="0" err="1">
                          <a:effectLst/>
                        </a:rPr>
                        <a:t>Headhunter</a:t>
                      </a:r>
                      <a:r>
                        <a:rPr lang="es-CO" sz="1600" dirty="0">
                          <a:effectLst/>
                        </a:rPr>
                        <a:t> para la selección de candidatos.</a:t>
                      </a:r>
                      <a:endParaRPr lang="es-CO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600">
                          <a:effectLst/>
                        </a:rPr>
                        <a:t>Rectoría, VIREL</a:t>
                      </a:r>
                      <a:endParaRPr lang="es-C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>
                          <a:effectLst/>
                        </a:rPr>
                        <a:t>12-06-2014</a:t>
                      </a:r>
                      <a:endParaRPr lang="es-C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600">
                          <a:effectLst/>
                        </a:rPr>
                        <a:t>12-06-2014</a:t>
                      </a:r>
                      <a:endParaRPr lang="es-C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20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>
                          <a:effectLst/>
                        </a:rPr>
                        <a:t>Selección de candidatos y presentación de listado de elegibles</a:t>
                      </a:r>
                      <a:endParaRPr lang="es-CO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600">
                          <a:effectLst/>
                        </a:rPr>
                        <a:t>Headhunter</a:t>
                      </a:r>
                      <a:endParaRPr lang="es-C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>
                          <a:effectLst/>
                        </a:rPr>
                        <a:t>16-06-2014</a:t>
                      </a:r>
                      <a:endParaRPr lang="es-C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600">
                          <a:effectLst/>
                        </a:rPr>
                        <a:t>12-07-2014</a:t>
                      </a:r>
                      <a:endParaRPr lang="es-C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20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>
                          <a:effectLst/>
                        </a:rPr>
                        <a:t>Entrevista grupal con Comité Técnico</a:t>
                      </a:r>
                      <a:endParaRPr lang="es-CO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600">
                          <a:effectLst/>
                        </a:rPr>
                        <a:t>Comité Técnico</a:t>
                      </a:r>
                      <a:endParaRPr lang="es-C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>
                          <a:effectLst/>
                        </a:rPr>
                        <a:t>15-07-2014</a:t>
                      </a:r>
                      <a:endParaRPr lang="es-C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>
                          <a:effectLst/>
                        </a:rPr>
                        <a:t>15-07-2014</a:t>
                      </a:r>
                      <a:endParaRPr lang="es-C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662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 smtClean="0">
                          <a:effectLst/>
                        </a:rPr>
                        <a:t>Presentación </a:t>
                      </a:r>
                      <a:r>
                        <a:rPr lang="es-CO" sz="1600" dirty="0">
                          <a:effectLst/>
                        </a:rPr>
                        <a:t>de resultados y entrevistas al </a:t>
                      </a:r>
                      <a:r>
                        <a:rPr lang="es-CO" sz="1600" dirty="0" err="1">
                          <a:effectLst/>
                        </a:rPr>
                        <a:t>Board</a:t>
                      </a:r>
                      <a:r>
                        <a:rPr lang="es-CO" sz="1600" dirty="0">
                          <a:effectLst/>
                        </a:rPr>
                        <a:t> of </a:t>
                      </a:r>
                      <a:r>
                        <a:rPr lang="es-CO" sz="1600" dirty="0" err="1">
                          <a:effectLst/>
                        </a:rPr>
                        <a:t>Directors</a:t>
                      </a:r>
                      <a:r>
                        <a:rPr lang="es-CO" sz="1600" dirty="0">
                          <a:effectLst/>
                        </a:rPr>
                        <a:t> y selección del nuevo Director Ejecutivo de UNAD Florida.</a:t>
                      </a:r>
                      <a:endParaRPr lang="es-CO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600">
                          <a:effectLst/>
                        </a:rPr>
                        <a:t>Board of Directors</a:t>
                      </a:r>
                      <a:endParaRPr lang="es-C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600">
                          <a:effectLst/>
                        </a:rPr>
                        <a:t>17-07-2014</a:t>
                      </a:r>
                      <a:endParaRPr lang="es-C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>
                          <a:effectLst/>
                        </a:rPr>
                        <a:t>17-07-2014</a:t>
                      </a:r>
                      <a:endParaRPr lang="es-C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Rectángulo 3"/>
          <p:cNvSpPr/>
          <p:nvPr/>
        </p:nvSpPr>
        <p:spPr>
          <a:xfrm>
            <a:off x="107504" y="1124744"/>
            <a:ext cx="9036496" cy="981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O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Actividades </a:t>
            </a:r>
            <a:r>
              <a:rPr lang="es-CO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conducentes a la selección del nuevo Director Ejecutivo de UNAD Florida, atendiendo los criterios establecidos en la normatividad y procedimientos actuales y los requerimientos que amerita un cargo de alto nivel frente al perfil y necesidades del servicio.</a:t>
            </a:r>
            <a:endParaRPr lang="es-CO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2052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19672" y="53752"/>
            <a:ext cx="4680520" cy="1143000"/>
          </a:xfrm>
        </p:spPr>
        <p:txBody>
          <a:bodyPr/>
          <a:lstStyle/>
          <a:p>
            <a:r>
              <a:rPr lang="es-CO" dirty="0" smtClean="0"/>
              <a:t>Cronograma específico</a:t>
            </a:r>
            <a:br>
              <a:rPr lang="es-CO" dirty="0" smtClean="0"/>
            </a:br>
            <a:r>
              <a:rPr lang="es-CO" dirty="0" smtClean="0"/>
              <a:t>Fase 2: 21-30 julio</a:t>
            </a:r>
            <a:endParaRPr lang="es-CO" dirty="0"/>
          </a:p>
        </p:txBody>
      </p:sp>
      <p:sp>
        <p:nvSpPr>
          <p:cNvPr id="4" name="Rectángulo 3"/>
          <p:cNvSpPr/>
          <p:nvPr/>
        </p:nvSpPr>
        <p:spPr>
          <a:xfrm>
            <a:off x="107504" y="1124744"/>
            <a:ext cx="9036496" cy="981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O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 el fin de garantizar la transparencia del proceso de entrega, la integralidad y confiabilidad de la información administrativa y  académica y garantizar la continuidad en el ejercicio del cargo, se hace necesaria la entrega de los documentos  que se enuncian a continuación.</a:t>
            </a:r>
            <a:endParaRPr lang="es-CO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825672785"/>
              </p:ext>
            </p:extLst>
          </p:nvPr>
        </p:nvGraphicFramePr>
        <p:xfrm>
          <a:off x="107504" y="2106166"/>
          <a:ext cx="8928992" cy="39871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925202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19672" y="53752"/>
            <a:ext cx="4680520" cy="1143000"/>
          </a:xfrm>
        </p:spPr>
        <p:txBody>
          <a:bodyPr/>
          <a:lstStyle/>
          <a:p>
            <a:r>
              <a:rPr lang="es-CO" dirty="0" smtClean="0"/>
              <a:t>Cronograma específico</a:t>
            </a:r>
            <a:br>
              <a:rPr lang="es-CO" dirty="0" smtClean="0"/>
            </a:br>
            <a:r>
              <a:rPr lang="es-CO" dirty="0" smtClean="0"/>
              <a:t>Fase 3: 21-30 julio</a:t>
            </a:r>
            <a:endParaRPr lang="es-CO" dirty="0"/>
          </a:p>
        </p:txBody>
      </p:sp>
      <p:sp>
        <p:nvSpPr>
          <p:cNvPr id="4" name="Rectángulo 3"/>
          <p:cNvSpPr/>
          <p:nvPr/>
        </p:nvSpPr>
        <p:spPr>
          <a:xfrm>
            <a:off x="107504" y="1196752"/>
            <a:ext cx="9036496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O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Periodo </a:t>
            </a:r>
            <a:r>
              <a:rPr lang="es-CO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 la presentación oficial, la inducción virtual y el inicio formal de actividades propias de la Dirección Ejecutiva</a:t>
            </a:r>
            <a:endParaRPr lang="es-CO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354300440"/>
              </p:ext>
            </p:extLst>
          </p:nvPr>
        </p:nvGraphicFramePr>
        <p:xfrm>
          <a:off x="107504" y="1988840"/>
          <a:ext cx="8928992" cy="39871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882947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75656" y="-27384"/>
            <a:ext cx="4680520" cy="1143000"/>
          </a:xfrm>
        </p:spPr>
        <p:txBody>
          <a:bodyPr/>
          <a:lstStyle/>
          <a:p>
            <a:r>
              <a:rPr lang="es-CO" dirty="0" smtClean="0"/>
              <a:t>Propuestas Económicas </a:t>
            </a:r>
            <a:r>
              <a:rPr lang="es-CO" dirty="0" err="1" smtClean="0"/>
              <a:t>Headhunter</a:t>
            </a:r>
            <a:endParaRPr lang="es-CO" dirty="0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579920"/>
              </p:ext>
            </p:extLst>
          </p:nvPr>
        </p:nvGraphicFramePr>
        <p:xfrm>
          <a:off x="107504" y="1234828"/>
          <a:ext cx="8964633" cy="4714452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900460"/>
                <a:gridCol w="1404688"/>
                <a:gridCol w="994961"/>
                <a:gridCol w="3476881"/>
                <a:gridCol w="1187643"/>
              </a:tblGrid>
              <a:tr h="460582"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u="none" strike="noStrike" dirty="0" smtClean="0">
                          <a:effectLst/>
                        </a:rPr>
                        <a:t>FIRMA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989" marR="1989" marT="198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u="none" strike="noStrike" dirty="0" smtClean="0">
                          <a:effectLst/>
                        </a:rPr>
                        <a:t>EXPERIENCIA Y</a:t>
                      </a:r>
                      <a:r>
                        <a:rPr lang="es-CO" sz="1600" b="1" u="none" strike="noStrike" baseline="0" dirty="0" smtClean="0">
                          <a:effectLst/>
                        </a:rPr>
                        <a:t> </a:t>
                      </a:r>
                      <a:r>
                        <a:rPr lang="es-CO" sz="1600" b="1" u="none" strike="noStrike" dirty="0" smtClean="0">
                          <a:effectLst/>
                        </a:rPr>
                        <a:t>COBERTURA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868" marR="1989" marT="198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u="none" strike="noStrike" dirty="0">
                          <a:effectLst/>
                        </a:rPr>
                        <a:t>TIEMPO DE SELECCIÓN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868" marR="1989" marT="198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u="none" strike="noStrike" dirty="0">
                          <a:effectLst/>
                        </a:rPr>
                        <a:t>CLIENTES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989" marR="1989" marT="198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u="none" strike="noStrike" dirty="0">
                          <a:effectLst/>
                        </a:rPr>
                        <a:t>OFERTA </a:t>
                      </a:r>
                      <a:r>
                        <a:rPr lang="es-CO" sz="1600" b="1" u="none" strike="noStrike" dirty="0" smtClean="0">
                          <a:effectLst/>
                        </a:rPr>
                        <a:t>(USD)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989" marR="1989" marT="1989" marB="0" anchor="b"/>
                </a:tc>
              </a:tr>
              <a:tr h="1148650">
                <a:tc>
                  <a:txBody>
                    <a:bodyPr/>
                    <a:lstStyle/>
                    <a:p>
                      <a:pPr algn="just" fontAlgn="t"/>
                      <a:r>
                        <a:rPr lang="es-CO" sz="1600" u="none" strike="noStrike" dirty="0">
                          <a:effectLst/>
                        </a:rPr>
                        <a:t>JORGE A. MONTEALEGRE ASOCIADOS 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989" marR="1989" marT="1989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s-CO" sz="1600" u="none" strike="noStrike" dirty="0" smtClean="0">
                          <a:effectLst/>
                        </a:rPr>
                        <a:t>25 años.</a:t>
                      </a:r>
                    </a:p>
                    <a:p>
                      <a:pPr algn="just" fontAlgn="t"/>
                      <a:r>
                        <a:rPr lang="es-CO" sz="1600" u="none" strike="noStrike" dirty="0" smtClean="0">
                          <a:effectLst/>
                        </a:rPr>
                        <a:t>Colombia </a:t>
                      </a:r>
                      <a:r>
                        <a:rPr lang="es-CO" sz="1600" u="none" strike="noStrike" dirty="0">
                          <a:effectLst/>
                        </a:rPr>
                        <a:t>y </a:t>
                      </a:r>
                      <a:r>
                        <a:rPr lang="es-CO" sz="1600" u="none" strike="noStrike" dirty="0" err="1" smtClean="0">
                          <a:effectLst/>
                        </a:rPr>
                        <a:t>LATM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868" marR="1989" marT="1989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s-CO" sz="1600" u="none" strike="noStrike" dirty="0">
                          <a:effectLst/>
                        </a:rPr>
                        <a:t>30 días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868" marR="1989" marT="1989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s-CO" sz="1600" u="none" strike="noStrike" dirty="0">
                          <a:effectLst/>
                        </a:rPr>
                        <a:t>Laboratorios </a:t>
                      </a:r>
                      <a:r>
                        <a:rPr lang="es-CO" sz="1600" u="none" strike="noStrike" dirty="0" err="1">
                          <a:effectLst/>
                        </a:rPr>
                        <a:t>Wyeth</a:t>
                      </a:r>
                      <a:r>
                        <a:rPr lang="es-CO" sz="1600" u="none" strike="noStrike" dirty="0">
                          <a:effectLst/>
                        </a:rPr>
                        <a:t> S. A. , </a:t>
                      </a:r>
                      <a:r>
                        <a:rPr lang="es-CO" sz="1600" u="none" strike="noStrike" dirty="0" smtClean="0">
                          <a:effectLst/>
                        </a:rPr>
                        <a:t>Pfizer </a:t>
                      </a:r>
                      <a:r>
                        <a:rPr lang="es-CO" sz="1600" u="none" strike="noStrike" dirty="0">
                          <a:effectLst/>
                        </a:rPr>
                        <a:t>S. A. </a:t>
                      </a:r>
                      <a:r>
                        <a:rPr lang="es-CO" sz="1600" u="none" strike="noStrike" dirty="0" err="1">
                          <a:effectLst/>
                        </a:rPr>
                        <a:t>Biopas</a:t>
                      </a:r>
                      <a:r>
                        <a:rPr lang="es-CO" sz="1600" u="none" strike="noStrike" dirty="0">
                          <a:effectLst/>
                        </a:rPr>
                        <a:t> </a:t>
                      </a:r>
                      <a:r>
                        <a:rPr lang="es-CO" sz="1600" u="none" strike="noStrike" dirty="0" err="1">
                          <a:effectLst/>
                        </a:rPr>
                        <a:t>Group</a:t>
                      </a:r>
                      <a:r>
                        <a:rPr lang="es-CO" sz="1600" u="none" strike="noStrike" dirty="0">
                          <a:effectLst/>
                        </a:rPr>
                        <a:t> </a:t>
                      </a:r>
                      <a:r>
                        <a:rPr lang="es-CO" sz="1600" u="none" strike="noStrike" dirty="0" err="1" smtClean="0">
                          <a:effectLst/>
                        </a:rPr>
                        <a:t>Labs</a:t>
                      </a:r>
                      <a:r>
                        <a:rPr lang="es-CO" sz="1600" u="none" strike="noStrike" dirty="0" smtClean="0">
                          <a:effectLst/>
                        </a:rPr>
                        <a:t>. </a:t>
                      </a:r>
                      <a:r>
                        <a:rPr lang="es-CO" sz="1600" u="none" strike="noStrike" dirty="0">
                          <a:effectLst/>
                        </a:rPr>
                        <a:t>Laboratorios Roche S. A. Laboratorios </a:t>
                      </a:r>
                      <a:r>
                        <a:rPr lang="es-CO" sz="1600" u="none" strike="noStrike" dirty="0" smtClean="0">
                          <a:effectLst/>
                        </a:rPr>
                        <a:t>Vogue </a:t>
                      </a:r>
                      <a:r>
                        <a:rPr lang="es-CO" sz="1600" u="none" strike="noStrike" dirty="0">
                          <a:effectLst/>
                        </a:rPr>
                        <a:t>- </a:t>
                      </a:r>
                      <a:r>
                        <a:rPr lang="es-CO" sz="1600" u="none" strike="noStrike" dirty="0" smtClean="0">
                          <a:effectLst/>
                        </a:rPr>
                        <a:t>L’Oreal, Productos </a:t>
                      </a:r>
                      <a:r>
                        <a:rPr lang="es-CO" sz="1600" u="none" strike="noStrike" dirty="0">
                          <a:effectLst/>
                        </a:rPr>
                        <a:t>El Rey S. A. </a:t>
                      </a:r>
                      <a:r>
                        <a:rPr lang="es-CO" sz="1600" u="none" strike="noStrike" dirty="0" err="1">
                          <a:effectLst/>
                        </a:rPr>
                        <a:t>Pelikan</a:t>
                      </a:r>
                      <a:r>
                        <a:rPr lang="es-CO" sz="1600" u="none" strike="noStrike" dirty="0">
                          <a:effectLst/>
                        </a:rPr>
                        <a:t> Colombia S. A. </a:t>
                      </a:r>
                      <a:r>
                        <a:rPr lang="es-CO" sz="1600" u="none" strike="noStrike" dirty="0" err="1">
                          <a:effectLst/>
                        </a:rPr>
                        <a:t>Tesa</a:t>
                      </a:r>
                      <a:r>
                        <a:rPr lang="es-CO" sz="1600" u="none" strike="noStrike" dirty="0">
                          <a:effectLst/>
                        </a:rPr>
                        <a:t> </a:t>
                      </a:r>
                      <a:r>
                        <a:rPr lang="es-CO" sz="1600" u="none" strike="noStrike" dirty="0" err="1">
                          <a:effectLst/>
                        </a:rPr>
                        <a:t>Tepa</a:t>
                      </a:r>
                      <a:r>
                        <a:rPr lang="es-CO" sz="1600" u="none" strike="noStrike" dirty="0">
                          <a:effectLst/>
                        </a:rPr>
                        <a:t> Ltda.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868" marR="1989" marT="1989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s-CO" sz="1600" u="none" strike="noStrike" dirty="0" smtClean="0">
                          <a:effectLst/>
                        </a:rPr>
                        <a:t>16.000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868" marR="1989" marT="1989" marB="0"/>
                </a:tc>
              </a:tr>
              <a:tr h="1267444">
                <a:tc>
                  <a:txBody>
                    <a:bodyPr/>
                    <a:lstStyle/>
                    <a:p>
                      <a:pPr algn="just" fontAlgn="t"/>
                      <a:r>
                        <a:rPr lang="es-CO" sz="1600" u="none" strike="noStrike" dirty="0" err="1">
                          <a:effectLst/>
                        </a:rPr>
                        <a:t>EXPERIS</a:t>
                      </a:r>
                      <a:r>
                        <a:rPr lang="es-CO" sz="1600" u="none" strike="noStrike" dirty="0">
                          <a:effectLst/>
                        </a:rPr>
                        <a:t> </a:t>
                      </a:r>
                      <a:r>
                        <a:rPr lang="es-CO" sz="1600" u="none" strike="noStrike" dirty="0" err="1">
                          <a:effectLst/>
                        </a:rPr>
                        <a:t>MANPOWER</a:t>
                      </a:r>
                      <a:r>
                        <a:rPr lang="es-CO" sz="1600" u="none" strike="noStrike" dirty="0">
                          <a:effectLst/>
                        </a:rPr>
                        <a:t> </a:t>
                      </a:r>
                      <a:r>
                        <a:rPr lang="es-CO" sz="1600" u="none" strike="noStrike" dirty="0" err="1">
                          <a:effectLst/>
                        </a:rPr>
                        <a:t>GROUP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989" marR="1989" marT="1989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s-CO" sz="1600" u="none" strike="noStrike" dirty="0" smtClean="0">
                          <a:effectLst/>
                        </a:rPr>
                        <a:t>Colombia, </a:t>
                      </a:r>
                      <a:r>
                        <a:rPr lang="es-CO" sz="1600" u="none" strike="noStrike" dirty="0" err="1" smtClean="0">
                          <a:effectLst/>
                        </a:rPr>
                        <a:t>LATM</a:t>
                      </a:r>
                      <a:r>
                        <a:rPr lang="es-CO" sz="1600" u="none" strike="noStrike" dirty="0" smtClean="0">
                          <a:effectLst/>
                        </a:rPr>
                        <a:t>, USA </a:t>
                      </a:r>
                      <a:r>
                        <a:rPr lang="es-CO" sz="1600" u="none" strike="noStrike" dirty="0">
                          <a:effectLst/>
                        </a:rPr>
                        <a:t>Y Europa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868" marR="1989" marT="1989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s-CO" sz="1600" u="none" strike="noStrike" dirty="0">
                          <a:effectLst/>
                        </a:rPr>
                        <a:t>15 </a:t>
                      </a:r>
                      <a:r>
                        <a:rPr lang="es-CO" sz="1600" u="none" strike="noStrike" dirty="0" smtClean="0">
                          <a:effectLst/>
                        </a:rPr>
                        <a:t>días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868" marR="1989" marT="1989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s-CO" sz="1600" u="none" strike="noStrike" dirty="0">
                          <a:effectLst/>
                        </a:rPr>
                        <a:t>University </a:t>
                      </a:r>
                      <a:r>
                        <a:rPr lang="es-CO" sz="1600" u="none" strike="noStrike" dirty="0" err="1" smtClean="0">
                          <a:effectLst/>
                        </a:rPr>
                        <a:t>Southern</a:t>
                      </a:r>
                      <a:r>
                        <a:rPr lang="es-CO" sz="1600" u="none" strike="noStrike" dirty="0" smtClean="0">
                          <a:effectLst/>
                        </a:rPr>
                        <a:t> </a:t>
                      </a:r>
                      <a:r>
                        <a:rPr lang="es-CO" sz="1600" u="none" strike="noStrike" dirty="0">
                          <a:effectLst/>
                        </a:rPr>
                        <a:t>Mississippi, Stanford University, </a:t>
                      </a:r>
                      <a:r>
                        <a:rPr lang="es-CO" sz="1600" u="none" strike="noStrike" dirty="0" smtClean="0">
                          <a:effectLst/>
                        </a:rPr>
                        <a:t>ONU, </a:t>
                      </a:r>
                      <a:r>
                        <a:rPr lang="es-CO" sz="1600" u="none" strike="noStrike" dirty="0" err="1" smtClean="0">
                          <a:effectLst/>
                        </a:rPr>
                        <a:t>CocaCola</a:t>
                      </a:r>
                      <a:r>
                        <a:rPr lang="es-CO" sz="1600" u="none" strike="noStrike" dirty="0">
                          <a:effectLst/>
                        </a:rPr>
                        <a:t>,  Google, Departamento de Estado </a:t>
                      </a:r>
                      <a:r>
                        <a:rPr lang="es-CO" sz="1600" u="none" strike="noStrike" dirty="0" smtClean="0">
                          <a:effectLst/>
                        </a:rPr>
                        <a:t>USA</a:t>
                      </a:r>
                      <a:r>
                        <a:rPr lang="es-CO" sz="1600" u="none" strike="noStrike" dirty="0">
                          <a:effectLst/>
                        </a:rPr>
                        <a:t>, </a:t>
                      </a:r>
                      <a:r>
                        <a:rPr lang="es-CO" sz="1600" u="none" strike="noStrike" dirty="0" err="1" smtClean="0">
                          <a:effectLst/>
                        </a:rPr>
                        <a:t>NSA</a:t>
                      </a:r>
                      <a:r>
                        <a:rPr lang="es-CO" sz="1600" u="none" strike="noStrike" baseline="0" dirty="0" smtClean="0">
                          <a:effectLst/>
                        </a:rPr>
                        <a:t> </a:t>
                      </a:r>
                      <a:r>
                        <a:rPr lang="es-CO" sz="1600" u="none" strike="noStrike" dirty="0" smtClean="0">
                          <a:effectLst/>
                        </a:rPr>
                        <a:t>USA</a:t>
                      </a:r>
                      <a:r>
                        <a:rPr lang="es-CO" sz="1600" u="none" strike="noStrike" dirty="0">
                          <a:effectLst/>
                        </a:rPr>
                        <a:t>, Samsung , BID, 3M, Juan Valdez, HP, Microsoft, </a:t>
                      </a:r>
                      <a:r>
                        <a:rPr lang="es-CO" sz="1600" u="none" strike="noStrike" dirty="0" err="1">
                          <a:effectLst/>
                        </a:rPr>
                        <a:t>Salesforce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868" marR="1989" marT="1989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s-CO" sz="1600" u="none" strike="noStrike" dirty="0" smtClean="0">
                          <a:effectLst/>
                        </a:rPr>
                        <a:t>17.280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868" marR="1989" marT="1989" marB="0"/>
                </a:tc>
              </a:tr>
              <a:tr h="504056">
                <a:tc>
                  <a:txBody>
                    <a:bodyPr/>
                    <a:lstStyle/>
                    <a:p>
                      <a:pPr algn="just" rtl="0" fontAlgn="t"/>
                      <a:r>
                        <a:rPr lang="es-CO" sz="1600" u="none" strike="noStrike" dirty="0">
                          <a:effectLst/>
                        </a:rPr>
                        <a:t>NORMAN </a:t>
                      </a:r>
                      <a:r>
                        <a:rPr lang="es-CO" sz="1600" u="none" strike="noStrike" dirty="0" err="1">
                          <a:effectLst/>
                        </a:rPr>
                        <a:t>BROADBENT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868" marR="1989" marT="1989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s-CO" sz="1600" u="none" strike="noStrike" dirty="0">
                          <a:effectLst/>
                        </a:rPr>
                        <a:t>Colombia 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868" marR="1989" marT="1989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s-CO" sz="1600" u="none" strike="noStrike" dirty="0">
                          <a:effectLst/>
                        </a:rPr>
                        <a:t>30 días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868" marR="1989" marT="1989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s-CO" sz="1600" u="none" strike="noStrike" dirty="0" smtClean="0">
                          <a:effectLst/>
                        </a:rPr>
                        <a:t>Allianz</a:t>
                      </a:r>
                      <a:r>
                        <a:rPr lang="es-CO" sz="1600" u="none" strike="noStrike" dirty="0">
                          <a:effectLst/>
                        </a:rPr>
                        <a:t>, </a:t>
                      </a:r>
                      <a:r>
                        <a:rPr lang="es-CO" sz="1600" u="none" strike="noStrike" dirty="0" err="1">
                          <a:effectLst/>
                        </a:rPr>
                        <a:t>RSA</a:t>
                      </a:r>
                      <a:r>
                        <a:rPr lang="es-CO" sz="1600" u="none" strike="noStrike" dirty="0">
                          <a:effectLst/>
                        </a:rPr>
                        <a:t> Seguros, </a:t>
                      </a:r>
                      <a:r>
                        <a:rPr lang="es-CO" sz="1600" u="none" strike="noStrike" dirty="0" err="1">
                          <a:effectLst/>
                        </a:rPr>
                        <a:t>Cardif</a:t>
                      </a:r>
                      <a:r>
                        <a:rPr lang="es-CO" sz="1600" u="none" strike="noStrike" dirty="0">
                          <a:effectLst/>
                        </a:rPr>
                        <a:t>, Whitney </a:t>
                      </a:r>
                      <a:r>
                        <a:rPr lang="es-CO" sz="1600" u="none" strike="noStrike" dirty="0" err="1" smtClean="0">
                          <a:effectLst/>
                        </a:rPr>
                        <a:t>Intl</a:t>
                      </a:r>
                      <a:r>
                        <a:rPr lang="es-CO" sz="1600" u="none" strike="noStrike" dirty="0" smtClean="0">
                          <a:effectLst/>
                        </a:rPr>
                        <a:t>, </a:t>
                      </a:r>
                      <a:r>
                        <a:rPr lang="es-CO" sz="1600" u="none" strike="noStrike" dirty="0">
                          <a:effectLst/>
                        </a:rPr>
                        <a:t>UBS, Banco Ripley, </a:t>
                      </a:r>
                      <a:r>
                        <a:rPr lang="es-CO" sz="1600" u="none" strike="noStrike" dirty="0" err="1" smtClean="0">
                          <a:effectLst/>
                        </a:rPr>
                        <a:t>Macrofinanciera</a:t>
                      </a:r>
                      <a:r>
                        <a:rPr lang="es-CO" sz="1600" u="none" strike="noStrike" dirty="0" smtClean="0">
                          <a:effectLst/>
                        </a:rPr>
                        <a:t>.</a:t>
                      </a:r>
                      <a:endParaRPr lang="es-CO" sz="1600" b="0" i="0" u="none" strike="noStrike" dirty="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868" marR="1989" marT="1989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s-CO" sz="1600" u="none" strike="noStrike" dirty="0" smtClean="0">
                          <a:effectLst/>
                        </a:rPr>
                        <a:t>31.680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868" marR="1989" marT="1989" marB="0"/>
                </a:tc>
              </a:tr>
              <a:tr h="498585">
                <a:tc>
                  <a:txBody>
                    <a:bodyPr/>
                    <a:lstStyle/>
                    <a:p>
                      <a:pPr algn="just" fontAlgn="b"/>
                      <a:r>
                        <a:rPr lang="es-CO" sz="1600" u="none" strike="noStrike" dirty="0" err="1">
                          <a:effectLst/>
                        </a:rPr>
                        <a:t>LG</a:t>
                      </a:r>
                      <a:r>
                        <a:rPr lang="es-CO" sz="1600" u="none" strike="noStrike" dirty="0">
                          <a:effectLst/>
                        </a:rPr>
                        <a:t> CONSULTORES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989" marR="1989" marT="1989" marB="0" anchor="b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s-CO" sz="1600" u="none" strike="noStrike" dirty="0">
                          <a:effectLst/>
                        </a:rPr>
                        <a:t>Colombia y </a:t>
                      </a:r>
                      <a:r>
                        <a:rPr lang="es-CO" sz="1600" u="none" strike="noStrike" dirty="0" err="1" smtClean="0">
                          <a:effectLst/>
                        </a:rPr>
                        <a:t>LATM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868" marR="1989" marT="1989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s-CO" sz="1600" u="none" strike="noStrike" dirty="0">
                          <a:effectLst/>
                        </a:rPr>
                        <a:t>15 </a:t>
                      </a:r>
                      <a:r>
                        <a:rPr lang="es-CO" sz="1600" u="none" strike="noStrike" dirty="0" smtClean="0">
                          <a:effectLst/>
                        </a:rPr>
                        <a:t>días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868" marR="1989" marT="1989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s-CO" sz="1600" u="none" strike="noStrike" dirty="0">
                          <a:effectLst/>
                        </a:rPr>
                        <a:t>Arturo Calle, </a:t>
                      </a:r>
                      <a:r>
                        <a:rPr lang="es-CO" sz="1600" u="none" strike="noStrike" dirty="0" err="1">
                          <a:effectLst/>
                        </a:rPr>
                        <a:t>Ingeurbe</a:t>
                      </a:r>
                      <a:r>
                        <a:rPr lang="es-CO" sz="1600" u="none" strike="noStrike" dirty="0">
                          <a:effectLst/>
                        </a:rPr>
                        <a:t>, </a:t>
                      </a:r>
                      <a:r>
                        <a:rPr lang="es-CO" sz="1600" u="none" strike="noStrike" dirty="0" err="1">
                          <a:effectLst/>
                        </a:rPr>
                        <a:t>Motorysa</a:t>
                      </a:r>
                      <a:r>
                        <a:rPr lang="es-CO" sz="1600" u="none" strike="noStrike" dirty="0">
                          <a:effectLst/>
                        </a:rPr>
                        <a:t>, </a:t>
                      </a:r>
                      <a:r>
                        <a:rPr lang="es-CO" sz="1600" u="none" strike="noStrike" dirty="0" err="1">
                          <a:effectLst/>
                        </a:rPr>
                        <a:t>Ceniplama</a:t>
                      </a:r>
                      <a:r>
                        <a:rPr lang="es-CO" sz="1600" u="none" strike="noStrike" dirty="0">
                          <a:effectLst/>
                        </a:rPr>
                        <a:t>, </a:t>
                      </a:r>
                      <a:r>
                        <a:rPr lang="es-CO" sz="1600" u="none" strike="noStrike" dirty="0" err="1">
                          <a:effectLst/>
                        </a:rPr>
                        <a:t>Fedepalma</a:t>
                      </a:r>
                      <a:r>
                        <a:rPr lang="es-CO" sz="1600" u="none" strike="noStrike" dirty="0">
                          <a:effectLst/>
                        </a:rPr>
                        <a:t>, </a:t>
                      </a:r>
                      <a:r>
                        <a:rPr lang="es-CO" sz="1600" u="none" strike="noStrike" dirty="0" err="1">
                          <a:effectLst/>
                        </a:rPr>
                        <a:t>Idealsa</a:t>
                      </a:r>
                      <a:r>
                        <a:rPr lang="es-CO" sz="1600" u="none" strike="noStrike" dirty="0">
                          <a:effectLst/>
                        </a:rPr>
                        <a:t>, </a:t>
                      </a:r>
                      <a:r>
                        <a:rPr lang="es-CO" sz="1600" u="none" strike="noStrike" dirty="0" err="1">
                          <a:effectLst/>
                        </a:rPr>
                        <a:t>Disagro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868" marR="1989" marT="1989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s-CO" sz="1600" u="none" strike="noStrike" dirty="0" smtClean="0">
                          <a:effectLst/>
                        </a:rPr>
                        <a:t>11.520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989" marR="1989" marT="1989" marB="0"/>
                </a:tc>
              </a:tr>
              <a:tr h="689938">
                <a:tc>
                  <a:txBody>
                    <a:bodyPr/>
                    <a:lstStyle/>
                    <a:p>
                      <a:pPr algn="just" fontAlgn="b"/>
                      <a:r>
                        <a:rPr lang="es-CO" sz="1600" u="none" strike="noStrike" dirty="0" err="1">
                          <a:effectLst/>
                        </a:rPr>
                        <a:t>SIGNIUN</a:t>
                      </a:r>
                      <a:r>
                        <a:rPr lang="es-CO" sz="1600" u="none" strike="noStrike" dirty="0">
                          <a:effectLst/>
                        </a:rPr>
                        <a:t> INTERNATIONAL 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989" marR="1989" marT="1989" marB="0" anchor="b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600" u="none" strike="noStrike" dirty="0" smtClean="0">
                          <a:effectLst/>
                        </a:rPr>
                        <a:t>Colombia, </a:t>
                      </a:r>
                      <a:r>
                        <a:rPr lang="es-CO" sz="1600" u="none" strike="noStrike" dirty="0" err="1" smtClean="0">
                          <a:effectLst/>
                        </a:rPr>
                        <a:t>LATM</a:t>
                      </a:r>
                      <a:r>
                        <a:rPr lang="es-CO" sz="1600" u="none" strike="noStrike" dirty="0" smtClean="0">
                          <a:effectLst/>
                        </a:rPr>
                        <a:t>, USA Y Europa</a:t>
                      </a:r>
                      <a:endParaRPr lang="es-CO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868" marR="1989" marT="1989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s-CO" sz="1600" u="none" strike="noStrike" dirty="0">
                          <a:effectLst/>
                        </a:rPr>
                        <a:t>45 días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868" marR="1989" marT="1989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s-CO" sz="1600" u="none" strike="noStrike" dirty="0">
                          <a:effectLst/>
                        </a:rPr>
                        <a:t>Banco Popular, Colpatria, </a:t>
                      </a:r>
                      <a:r>
                        <a:rPr lang="es-CO" sz="1600" u="none" strike="noStrike" dirty="0" err="1">
                          <a:effectLst/>
                        </a:rPr>
                        <a:t>Coljuegos</a:t>
                      </a:r>
                      <a:r>
                        <a:rPr lang="es-CO" sz="1600" u="none" strike="noStrike" dirty="0">
                          <a:effectLst/>
                        </a:rPr>
                        <a:t>, Cerrejón, </a:t>
                      </a:r>
                      <a:r>
                        <a:rPr lang="es-CO" sz="1600" u="none" strike="noStrike" dirty="0" smtClean="0">
                          <a:effectLst/>
                        </a:rPr>
                        <a:t>Bayer</a:t>
                      </a:r>
                      <a:r>
                        <a:rPr lang="es-CO" sz="1600" u="none" strike="noStrike" dirty="0">
                          <a:effectLst/>
                        </a:rPr>
                        <a:t>, </a:t>
                      </a:r>
                      <a:r>
                        <a:rPr lang="es-CO" sz="1600" u="none" strike="noStrike" dirty="0" err="1">
                          <a:effectLst/>
                        </a:rPr>
                        <a:t>BellCorp</a:t>
                      </a:r>
                      <a:r>
                        <a:rPr lang="es-CO" sz="1600" u="none" strike="noStrike" dirty="0">
                          <a:effectLst/>
                        </a:rPr>
                        <a:t>, Petrobras, Shell, Microsoft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868" marR="1989" marT="1989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s-CO" sz="1600" u="none" strike="noStrike" dirty="0" smtClean="0">
                          <a:effectLst/>
                        </a:rPr>
                        <a:t>17.280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868" marR="1989" marT="1989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19534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Perfil Director Ejecutivo UNAD Florida</a:t>
            </a:r>
            <a:endParaRPr lang="es-CO" dirty="0"/>
          </a:p>
        </p:txBody>
      </p:sp>
      <p:sp>
        <p:nvSpPr>
          <p:cNvPr id="4" name="Rectángulo 3"/>
          <p:cNvSpPr/>
          <p:nvPr/>
        </p:nvSpPr>
        <p:spPr>
          <a:xfrm>
            <a:off x="792088" y="1412776"/>
            <a:ext cx="8100392" cy="5016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ES" sz="14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CARGO</a:t>
            </a:r>
            <a:r>
              <a:rPr lang="es-ES" sz="14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 </a:t>
            </a:r>
            <a:r>
              <a:rPr lang="es-ES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DIRECTOR </a:t>
            </a:r>
            <a:r>
              <a:rPr lang="es-ES" sz="14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EJECUTIVO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es-CO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ES" sz="14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UBICACIÓN</a:t>
            </a:r>
            <a:r>
              <a:rPr lang="es-ES" sz="14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s-ES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UNAD –FLORIDA</a:t>
            </a:r>
            <a:endParaRPr lang="es-CO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es-ES" sz="1400" b="1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ES" sz="14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CONOCIMIENTO BÁSICOS</a:t>
            </a:r>
            <a:r>
              <a:rPr lang="es-CO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s-CO" sz="14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Gestión </a:t>
            </a:r>
            <a:r>
              <a:rPr lang="es-CO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la educación superior con énfasis en la educación a distancia </a:t>
            </a:r>
            <a:r>
              <a:rPr lang="es-CO" sz="1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</a:t>
            </a:r>
            <a:r>
              <a:rPr lang="es-CO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CO" sz="14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line. Tecnologías </a:t>
            </a:r>
            <a:r>
              <a:rPr lang="es-CO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la Información y de la </a:t>
            </a:r>
            <a:r>
              <a:rPr lang="es-CO" sz="14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Comunicación.</a:t>
            </a:r>
            <a:r>
              <a:rPr lang="es-CO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CO" sz="14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Conocimiento </a:t>
            </a:r>
            <a:r>
              <a:rPr lang="es-CO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 práctica de trabajo en redes con comunidades académicas </a:t>
            </a:r>
            <a:r>
              <a:rPr lang="es-CO" sz="14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virtuales. Normatividad </a:t>
            </a:r>
            <a:r>
              <a:rPr lang="es-CO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educativa USA - Colombia</a:t>
            </a:r>
            <a:endParaRPr lang="es-CO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es-ES" sz="1400" b="1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ES" sz="14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ESTUDIOS:</a:t>
            </a:r>
            <a:r>
              <a:rPr lang="es-CO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CO" sz="14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Título </a:t>
            </a:r>
            <a:r>
              <a:rPr lang="es-CO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profesional en áreas afines con las funciones del cargo y título de Doctorado.</a:t>
            </a:r>
            <a:endParaRPr lang="es-CO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es-ES" sz="1400" b="1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ES" sz="14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EXPERIENCIA:</a:t>
            </a:r>
            <a:r>
              <a:rPr lang="es-CO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4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Experiencia </a:t>
            </a:r>
            <a:r>
              <a:rPr lang="es-ES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mínima dos (2) años en escenarios de  educación online. </a:t>
            </a:r>
            <a:endParaRPr lang="es-CO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ES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Experiencia mínima tres (3) años en cargos de dirección  de organizaciones educativas.</a:t>
            </a:r>
            <a:endParaRPr lang="es-CO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ES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Experiencia en Dirección de Proyectos Educativos a nivel internacional</a:t>
            </a:r>
            <a:r>
              <a:rPr lang="es-ES" sz="14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s-ES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CO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es-ES" sz="1400" b="1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ES" sz="14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IDIOMAS </a:t>
            </a:r>
            <a:r>
              <a:rPr lang="es-ES" sz="14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(Dominio 100</a:t>
            </a:r>
            <a:r>
              <a:rPr lang="es-ES" sz="14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%)</a:t>
            </a:r>
            <a:r>
              <a:rPr lang="es-CO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s-ES" sz="14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Español, Inglés</a:t>
            </a:r>
            <a:endParaRPr lang="es-CO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es-ES" sz="1400" b="1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ES" sz="14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NACIONALIDAD:</a:t>
            </a:r>
            <a:r>
              <a:rPr lang="es-ES" sz="1400" dirty="0" smtClean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s-ES" sz="1400" dirty="0">
                <a:latin typeface="Arial" panose="020B0604020202020204" pitchFamily="34" charset="0"/>
                <a:ea typeface="Calibri" panose="020F0502020204030204" pitchFamily="34" charset="0"/>
              </a:rPr>
              <a:t>Iberoamericana, </a:t>
            </a:r>
            <a:r>
              <a:rPr lang="es-ES" sz="1400" dirty="0" smtClean="0">
                <a:latin typeface="Arial" panose="020B0604020202020204" pitchFamily="34" charset="0"/>
                <a:ea typeface="Calibri" panose="020F0502020204030204" pitchFamily="34" charset="0"/>
              </a:rPr>
              <a:t>preferiblemente colombiana. </a:t>
            </a:r>
            <a:r>
              <a:rPr lang="es-CO" sz="1400" dirty="0" smtClean="0">
                <a:latin typeface="Arial" panose="020B0604020202020204" pitchFamily="34" charset="0"/>
                <a:ea typeface="Calibri" panose="020F0502020204030204" pitchFamily="34" charset="0"/>
              </a:rPr>
              <a:t>Residencia </a:t>
            </a:r>
            <a:r>
              <a:rPr lang="es-CO" sz="1400" dirty="0">
                <a:latin typeface="Arial" panose="020B0604020202020204" pitchFamily="34" charset="0"/>
                <a:ea typeface="Calibri" panose="020F0502020204030204" pitchFamily="34" charset="0"/>
              </a:rPr>
              <a:t>o ciudadanía en los Estados </a:t>
            </a:r>
            <a:r>
              <a:rPr lang="es-CO" sz="1400" dirty="0" smtClean="0">
                <a:latin typeface="Arial" panose="020B0604020202020204" pitchFamily="34" charset="0"/>
                <a:ea typeface="Calibri" panose="020F0502020204030204" pitchFamily="34" charset="0"/>
              </a:rPr>
              <a:t>Unidos o permiso </a:t>
            </a:r>
            <a:r>
              <a:rPr lang="es-CO" sz="1400" dirty="0" smtClean="0">
                <a:latin typeface="Arial" panose="020B0604020202020204" pitchFamily="34" charset="0"/>
                <a:ea typeface="Calibri" panose="020F0502020204030204" pitchFamily="34" charset="0"/>
              </a:rPr>
              <a:t>laboral.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es-CO" sz="14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CO" sz="1400" b="1" dirty="0" smtClean="0">
                <a:latin typeface="Arial" panose="020B0604020202020204" pitchFamily="34" charset="0"/>
                <a:ea typeface="Calibri" panose="020F0502020204030204" pitchFamily="34" charset="0"/>
              </a:rPr>
              <a:t>ASIGNACIÓN ANUAL: </a:t>
            </a:r>
            <a:r>
              <a:rPr lang="es-CO" sz="1400" dirty="0" smtClean="0">
                <a:latin typeface="Arial" panose="020B0604020202020204" pitchFamily="34" charset="0"/>
                <a:ea typeface="Calibri" panose="020F0502020204030204" pitchFamily="34" charset="0"/>
              </a:rPr>
              <a:t>140.000USD</a:t>
            </a:r>
            <a:endParaRPr lang="es-CO" sz="1400" dirty="0"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82098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251520" y="2132856"/>
            <a:ext cx="8424936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8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GRACIAS POR </a:t>
            </a:r>
          </a:p>
          <a:p>
            <a:pPr algn="ctr">
              <a:defRPr/>
            </a:pPr>
            <a:r>
              <a:rPr lang="es-ES" sz="8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SU ATENCIÓN</a:t>
            </a: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6664325" y="6492875"/>
            <a:ext cx="2479675" cy="365125"/>
          </a:xfrm>
        </p:spPr>
        <p:txBody>
          <a:bodyPr/>
          <a:lstStyle/>
          <a:p>
            <a:pPr>
              <a:defRPr/>
            </a:pPr>
            <a:r>
              <a:rPr lang="es-ES" sz="800" dirty="0"/>
              <a:t>FI-GQ-GCMU-004-015  V. 000-27-08-2011</a:t>
            </a:r>
          </a:p>
        </p:txBody>
      </p:sp>
    </p:spTree>
    <p:extLst>
      <p:ext uri="{BB962C8B-B14F-4D97-AF65-F5344CB8AC3E}">
        <p14:creationId xmlns:p14="http://schemas.microsoft.com/office/powerpoint/2010/main" val="3964639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200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Tema2003</Template>
  <TotalTime>11947</TotalTime>
  <Words>894</Words>
  <Application>Microsoft Office PowerPoint</Application>
  <PresentationFormat>Presentación en pantalla (4:3)</PresentationFormat>
  <Paragraphs>129</Paragraphs>
  <Slides>9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Tema2003</vt:lpstr>
      <vt:lpstr>Presentación de PowerPoint</vt:lpstr>
      <vt:lpstr>Presentación de PowerPoint</vt:lpstr>
      <vt:lpstr>Protocolo de Selección y Empalme</vt:lpstr>
      <vt:lpstr>Cronograma específico Fase 1</vt:lpstr>
      <vt:lpstr>Cronograma específico Fase 2: 21-30 julio</vt:lpstr>
      <vt:lpstr>Cronograma específico Fase 3: 21-30 julio</vt:lpstr>
      <vt:lpstr>Propuestas Económicas Headhunter</vt:lpstr>
      <vt:lpstr>Perfil Director Ejecutivo UNAD Florida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Oficina de Calidad y Mejoramiento Continuo</dc:title>
  <dc:creator>Ing. Luigi H. López</dc:creator>
  <cp:lastModifiedBy>Luigi Humberto López Guzmán</cp:lastModifiedBy>
  <cp:revision>815</cp:revision>
  <dcterms:created xsi:type="dcterms:W3CDTF">2010-11-08T13:18:20Z</dcterms:created>
  <dcterms:modified xsi:type="dcterms:W3CDTF">2014-06-12T16:05:47Z</dcterms:modified>
</cp:coreProperties>
</file>