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07" r:id="rId3"/>
    <p:sldId id="314" r:id="rId4"/>
    <p:sldId id="318" r:id="rId5"/>
    <p:sldId id="319" r:id="rId6"/>
    <p:sldId id="277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83" d="100"/>
          <a:sy n="83" d="100"/>
        </p:scale>
        <p:origin x="-1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C433B-509E-4DC7-B214-CED01993DB01}" type="datetimeFigureOut">
              <a:rPr lang="es-CO" smtClean="0"/>
              <a:pPr/>
              <a:t>25/07/14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F4FFE-A5FB-476F-8AA4-D9554FCA263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9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2F72-27DA-4B3B-BB4E-674ECCC5C244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7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A07B-E388-4291-A88C-CD1BF88D9DE4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2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FB55-7B18-4BE1-BCB3-F8C6FE6C267B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19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F249-1E47-434E-88D0-EC5BFA13A4CB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86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8E5-5F1F-4046-878F-D2BADFCC7DB9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32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8F01-FCDD-4133-AE19-7152361DC855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49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500-43E4-482D-8BB4-5BD02206F904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295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C81-EA8F-4B9F-AB12-5610A114F39F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5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EC78-5D23-461B-A313-6624D545972C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1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C77F-E3C7-4132-93E7-3067C8101CD2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C9CA-884B-4925-AAA1-FACC92BD9E8C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41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D253-9DB4-4FF5-A38E-FF8F307F0312}" type="datetime1">
              <a:rPr lang="es-CO" smtClean="0"/>
              <a:pPr/>
              <a:t>25/07/14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CBFE-1502-4A9C-9A3C-7E6287A75A8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274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49291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Oficina de Control Interno.</a:t>
            </a:r>
            <a:endParaRPr lang="es-ES" sz="28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464344" y="3210134"/>
            <a:ext cx="82153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Leonardo Urrego</a:t>
            </a:r>
            <a:endParaRPr lang="es-CO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Jefe Oficina </a:t>
            </a: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Asesora de Planeaci</a:t>
            </a: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ón</a:t>
            </a:r>
            <a:endParaRPr lang="es-CO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CO" sz="500" b="1" dirty="0" smtClean="0">
                <a:solidFill>
                  <a:schemeClr val="accent6">
                    <a:lumMod val="75000"/>
                  </a:schemeClr>
                </a:solidFill>
              </a:rPr>
              <a:t>hacm.</a:t>
            </a:r>
            <a:endParaRPr lang="es-ES" sz="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 bwMode="auto">
          <a:xfrm>
            <a:off x="1043608" y="5013176"/>
            <a:ext cx="6786563" cy="58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CO" sz="2800" b="1" dirty="0" smtClean="0"/>
              <a:t>Bogotá D. C</a:t>
            </a:r>
            <a:r>
              <a:rPr lang="es-CO" sz="2800" b="1" smtClean="0"/>
              <a:t>, Julio </a:t>
            </a:r>
            <a:r>
              <a:rPr lang="es-CO" sz="2800" b="1" dirty="0" smtClean="0"/>
              <a:t>de 2014</a:t>
            </a:r>
            <a:endParaRPr lang="es-ES" sz="2800" b="1" dirty="0"/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214313" y="1268760"/>
            <a:ext cx="8715375" cy="16286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Fondo para el Acceso, Permanencia y Graduaci</a:t>
            </a:r>
            <a:r>
              <a:rPr lang="es-CO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ón en Educación Superior para la Población Victima del Conflicto Armado</a:t>
            </a:r>
            <a:endParaRPr lang="es-E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4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478" y="476672"/>
            <a:ext cx="4788024" cy="11430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sz="4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Introducción </a:t>
            </a:r>
            <a:endParaRPr lang="es-ES" sz="4800" b="0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107580" y="4606022"/>
            <a:ext cx="9036496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CO" sz="2400" dirty="0" smtClean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7336"/>
            <a:ext cx="9263710" cy="21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478" y="476672"/>
            <a:ext cx="4788024" cy="1143000"/>
          </a:xfrm>
        </p:spPr>
        <p:txBody>
          <a:bodyPr/>
          <a:lstStyle/>
          <a:p>
            <a:pPr algn="just">
              <a:defRPr/>
            </a:pP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L</a:t>
            </a: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í</a:t>
            </a: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neas</a:t>
            </a:r>
            <a:r>
              <a:rPr lang="es-ES" sz="2800" b="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es-ES" sz="2800" b="0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329" y="1797710"/>
            <a:ext cx="9036050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400" dirty="0"/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107580" y="4606022"/>
            <a:ext cx="9036496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CO" sz="2400" dirty="0" smtClean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" y="1988840"/>
            <a:ext cx="9144000" cy="46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5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868958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DESARROLLO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rcRect t="1939" b="1939"/>
          <a:stretch>
            <a:fillRect/>
          </a:stretch>
        </p:blipFill>
        <p:spPr>
          <a:xfrm>
            <a:off x="0" y="1412776"/>
            <a:ext cx="9113118" cy="1481761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0"/>
            <a:ext cx="9144000" cy="29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2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8496944" cy="868958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CALCULOS FINANCIEROS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SMMLV 2014, $616.000</a:t>
            </a:r>
          </a:p>
          <a:p>
            <a:r>
              <a:rPr lang="es-ES" dirty="0" smtClean="0"/>
              <a:t>Estudiantes beneficiarios de este fondo: 103</a:t>
            </a:r>
          </a:p>
          <a:p>
            <a:r>
              <a:rPr lang="es-ES" dirty="0" smtClean="0"/>
              <a:t>Ingreso proyectado por año: $120.000.000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051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303215"/>
            <a:ext cx="9143999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GRACIAS POR </a:t>
            </a:r>
          </a:p>
          <a:p>
            <a:pPr algn="ctr">
              <a:defRPr/>
            </a:pPr>
            <a:r>
              <a:rPr lang="es-E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 ATENCIÓN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51520" y="65200"/>
            <a:ext cx="5318902" cy="954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32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Oficina de Control Interno</a:t>
            </a:r>
            <a:endParaRPr lang="es-ES" sz="32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4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108</Words>
  <Application>Microsoft Macintosh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Introducción </vt:lpstr>
      <vt:lpstr>Líneas </vt:lpstr>
      <vt:lpstr>DESARROLLO</vt:lpstr>
      <vt:lpstr>CALCULOS FINANCIEROS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Katherine Viviana Gaitan Naranjo</dc:creator>
  <cp:lastModifiedBy>Leonardo Urrego</cp:lastModifiedBy>
  <cp:revision>165</cp:revision>
  <dcterms:created xsi:type="dcterms:W3CDTF">2013-04-16T14:03:18Z</dcterms:created>
  <dcterms:modified xsi:type="dcterms:W3CDTF">2014-07-25T15:42:26Z</dcterms:modified>
</cp:coreProperties>
</file>