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95" r:id="rId4"/>
    <p:sldId id="296" r:id="rId5"/>
    <p:sldId id="267" r:id="rId6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BA7"/>
    <a:srgbClr val="A18CBA"/>
    <a:srgbClr val="ADA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>
      <p:cViewPr varScale="1">
        <p:scale>
          <a:sx n="92" d="100"/>
          <a:sy n="92" d="100"/>
        </p:scale>
        <p:origin x="13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3C433B-509E-4DC7-B214-CED01993DB01}" type="datetimeFigureOut">
              <a:rPr lang="es-CO" smtClean="0"/>
              <a:pPr/>
              <a:t>06/07/2015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7F4FFE-A5FB-476F-8AA4-D9554FCA263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9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F4FFE-A5FB-476F-8AA4-D9554FCA263E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09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2F72-27DA-4B3B-BB4E-674ECCC5C244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7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A07B-E388-4291-A88C-CD1BF88D9DE4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B55-7B18-4BE1-BCB3-F8C6FE6C267B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99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F249-1E47-434E-88D0-EC5BFA13A4CB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86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88E5-5F1F-4046-878F-D2BADFCC7DB9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32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8F01-FCDD-4133-AE19-7152361DC855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649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0500-43E4-482D-8BB4-5BD02206F904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295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2CC81-EA8F-4B9F-AB12-5610A114F39F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5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EC78-5D23-461B-A313-6624D545972C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C77F-E3C7-4132-93E7-3067C8101CD2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C9CA-884B-4925-AAA1-FACC92BD9E8C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4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D253-9DB4-4FF5-A38E-FF8F307F0312}" type="datetime1">
              <a:rPr lang="es-CO" smtClean="0"/>
              <a:pPr/>
              <a:t>06/07/2015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FI-GQ-GCMU-004-015  V. 001-17-04-2013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CBFE-1502-4A9C-9A3C-7E6287A75A8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274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581128"/>
            <a:ext cx="860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/>
          </a:p>
          <a:p>
            <a:endParaRPr lang="es-CO" dirty="0"/>
          </a:p>
        </p:txBody>
      </p:sp>
      <p:pic>
        <p:nvPicPr>
          <p:cNvPr id="3" name="2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24" y="5661248"/>
            <a:ext cx="6051376" cy="883608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80928"/>
            <a:ext cx="9144000" cy="24480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932040" y="1124744"/>
            <a:ext cx="3312368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AD5BA7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7"/>
          <p:cNvCxnSpPr/>
          <p:nvPr/>
        </p:nvCxnSpPr>
        <p:spPr>
          <a:xfrm>
            <a:off x="4788024" y="980728"/>
            <a:ext cx="0" cy="18002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5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30906" y="189036"/>
            <a:ext cx="4573141" cy="17277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s-ES" sz="3600" b="1" dirty="0">
              <a:solidFill>
                <a:schemeClr val="accent6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475656" y="1906247"/>
            <a:ext cx="6013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srgbClr val="0070C0"/>
                </a:solidFill>
              </a:rPr>
              <a:t>Propuesta de articulación para el reconocimiento de saberes entre el Técnico Laboral en Atención Integral a la Primera Infancia del SENA, con la Licenciatura en Pedagogía Infantil de la UNAD</a:t>
            </a:r>
          </a:p>
          <a:p>
            <a:pPr lvl="0"/>
            <a:endParaRPr lang="es-CO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85584" cy="1143000"/>
          </a:xfrm>
        </p:spPr>
        <p:txBody>
          <a:bodyPr>
            <a:noAutofit/>
          </a:bodyPr>
          <a:lstStyle/>
          <a:p>
            <a:pPr lvl="0" algn="l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714"/>
            <a:ext cx="580072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29478"/>
            <a:ext cx="5560866" cy="5596686"/>
          </a:xfr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FI-GQ-GCMU-004-015  V. 001-17-04-2013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1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772816"/>
            <a:ext cx="9143999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GRACIAS POR </a:t>
            </a:r>
          </a:p>
          <a:p>
            <a:pPr algn="ctr">
              <a:defRPr/>
            </a:pPr>
            <a:r>
              <a:rPr lang="es-E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 ATENCIÓN</a:t>
            </a:r>
          </a:p>
        </p:txBody>
      </p:sp>
    </p:spTree>
    <p:extLst>
      <p:ext uri="{BB962C8B-B14F-4D97-AF65-F5344CB8AC3E}">
        <p14:creationId xmlns:p14="http://schemas.microsoft.com/office/powerpoint/2010/main" val="35683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7655</TotalTime>
  <Words>44</Words>
  <Application>Microsoft Office PowerPoint</Application>
  <PresentationFormat>Presentación en pantalla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Katherine Viviana Gaitan Naranjo</dc:creator>
  <cp:lastModifiedBy>Paola Andrea Tellez</cp:lastModifiedBy>
  <cp:revision>247</cp:revision>
  <cp:lastPrinted>2015-06-10T20:52:41Z</cp:lastPrinted>
  <dcterms:created xsi:type="dcterms:W3CDTF">2013-04-16T14:03:18Z</dcterms:created>
  <dcterms:modified xsi:type="dcterms:W3CDTF">2015-07-06T22:02:12Z</dcterms:modified>
</cp:coreProperties>
</file>