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309" r:id="rId10"/>
    <p:sldId id="264" r:id="rId11"/>
    <p:sldId id="265" r:id="rId12"/>
    <p:sldId id="266" r:id="rId13"/>
    <p:sldId id="267" r:id="rId14"/>
    <p:sldId id="268" r:id="rId15"/>
    <p:sldId id="310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311" r:id="rId28"/>
    <p:sldId id="312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313" r:id="rId39"/>
    <p:sldId id="289" r:id="rId40"/>
    <p:sldId id="290" r:id="rId41"/>
    <p:sldId id="291" r:id="rId42"/>
    <p:sldId id="292" r:id="rId43"/>
    <p:sldId id="293" r:id="rId44"/>
    <p:sldId id="294" r:id="rId45"/>
    <p:sldId id="314" r:id="rId46"/>
    <p:sldId id="315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8" r:id="rId59"/>
    <p:sldId id="306" r:id="rId60"/>
    <p:sldId id="307" r:id="rId61"/>
  </p:sldIdLst>
  <p:sldSz cx="10058400" cy="5651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7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4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78" y="-50871"/>
            <a:ext cx="10445666" cy="583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8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164" y="0"/>
            <a:ext cx="10095563" cy="56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43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8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1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6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0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067" y="-67954"/>
            <a:ext cx="10622845" cy="583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4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7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7"/>
            <a:ext cx="10053043" cy="565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8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3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0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0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3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1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20364" cy="63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073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2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9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89" y="-111923"/>
            <a:ext cx="10329333" cy="59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630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97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5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1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4199468" y="5350933"/>
            <a:ext cx="474133" cy="300567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89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2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6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737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05474"/>
            <a:ext cx="10222709" cy="5840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" y="-577"/>
            <a:ext cx="10053043" cy="565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96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0</Words>
  <Application>Microsoft Office PowerPoint</Application>
  <PresentationFormat>Personalizado</PresentationFormat>
  <Paragraphs>0</Paragraphs>
  <Slides>60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3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MONICA SUAREZ GARCIA</dc:creator>
  <cp:keywords/>
  <dc:description>generated using python-pptx</dc:description>
  <cp:lastModifiedBy>Administrador</cp:lastModifiedBy>
  <cp:revision>9</cp:revision>
  <cp:lastPrinted>2017-07-28T13:11:52Z</cp:lastPrinted>
  <dcterms:created xsi:type="dcterms:W3CDTF">2013-01-27T09:14:16Z</dcterms:created>
  <dcterms:modified xsi:type="dcterms:W3CDTF">2017-07-28T14:22:07Z</dcterms:modified>
  <cp:category/>
</cp:coreProperties>
</file>