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E38E8-BB35-4285-8C4A-110E68DC7AD5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0E020-21E7-4A36-8995-5B976D01A3B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821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4922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0588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173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365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787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1608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0079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085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0E020-21E7-4A36-8995-5B976D01A3B3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315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60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116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8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453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525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6969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155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3166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038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23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A7ADB-751D-4493-A2C3-244013130DA7}" type="datetimeFigureOut">
              <a:rPr lang="es-CO" smtClean="0"/>
              <a:t>13/09/2017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67B87-24F7-465B-BAA6-23774FF7598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6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general.unad.edu.co/secretaria-general/consejo-academico/elecciones-representante/estudiantes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Instructivo de votación</a:t>
            </a:r>
            <a:endParaRPr lang="es-CO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/>
              <a:t>Convocatoria para la elección de Representantes de los </a:t>
            </a:r>
            <a:r>
              <a:rPr lang="es-CO" dirty="0"/>
              <a:t>E</a:t>
            </a:r>
            <a:r>
              <a:rPr lang="es-CO" dirty="0" smtClean="0"/>
              <a:t>studiantes de la ´´Red de Estudiantes´´ante los Consejo de Escuela UNAD</a:t>
            </a:r>
          </a:p>
          <a:p>
            <a:r>
              <a:rPr lang="es-CO" dirty="0" smtClean="0"/>
              <a:t>2017</a:t>
            </a:r>
            <a:endParaRPr lang="es-CO" dirty="0"/>
          </a:p>
        </p:txBody>
      </p:sp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1</a:t>
            </a:r>
            <a:endParaRPr lang="es-CO" b="1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13" y="2476932"/>
            <a:ext cx="7899600" cy="3134080"/>
          </a:xfrm>
        </p:spPr>
      </p:pic>
      <p:sp>
        <p:nvSpPr>
          <p:cNvPr id="9" name="CuadroTexto 8"/>
          <p:cNvSpPr txBox="1"/>
          <p:nvPr/>
        </p:nvSpPr>
        <p:spPr>
          <a:xfrm>
            <a:off x="9009529" y="3674640"/>
            <a:ext cx="21515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O" dirty="0" smtClean="0"/>
              <a:t>Escriba su cédula</a:t>
            </a:r>
            <a:endParaRPr lang="es-CO" dirty="0"/>
          </a:p>
        </p:txBody>
      </p:sp>
      <p:cxnSp>
        <p:nvCxnSpPr>
          <p:cNvPr id="11" name="Conector recto de flecha 10"/>
          <p:cNvCxnSpPr>
            <a:stCxn id="9" idx="1"/>
          </p:cNvCxnSpPr>
          <p:nvPr/>
        </p:nvCxnSpPr>
        <p:spPr>
          <a:xfrm flipH="1">
            <a:off x="7126942" y="3859306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82706" y="5718717"/>
            <a:ext cx="11120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Nota: </a:t>
            </a:r>
            <a:r>
              <a:rPr lang="es-CO" dirty="0" smtClean="0"/>
              <a:t>Recuerde </a:t>
            </a:r>
            <a:r>
              <a:rPr lang="es-CO" dirty="0" smtClean="0"/>
              <a:t>que podrá ingresar </a:t>
            </a:r>
            <a:r>
              <a:rPr lang="es-CO" dirty="0" smtClean="0"/>
              <a:t>a la página </a:t>
            </a:r>
            <a:r>
              <a:rPr lang="es-CO" dirty="0" smtClean="0"/>
              <a:t>principal de la Universidad </a:t>
            </a:r>
            <a:r>
              <a:rPr lang="es-CO" dirty="0" smtClean="0"/>
              <a:t>en</a:t>
            </a:r>
            <a:r>
              <a:rPr lang="es-CO" dirty="0" smtClean="0"/>
              <a:t> </a:t>
            </a:r>
            <a:r>
              <a:rPr lang="es-CO" dirty="0" smtClean="0"/>
              <a:t>Secretaría General o por el Campus Virtual, en la opción votaciones. </a:t>
            </a:r>
            <a:r>
              <a:rPr lang="es-CO" b="1" dirty="0" smtClean="0">
                <a:solidFill>
                  <a:schemeClr val="accent5"/>
                </a:solidFill>
              </a:rPr>
              <a:t>www.unad.edu.co</a:t>
            </a:r>
          </a:p>
          <a:p>
            <a:r>
              <a:rPr lang="es-CO" dirty="0" smtClean="0">
                <a:hlinkClick r:id="rId5"/>
              </a:rPr>
              <a:t>https://sgeneral.unad.edu.co/secretaria-general/consejo-academico/elecciones-representante/estudiantes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751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047" y="2115579"/>
            <a:ext cx="8761905" cy="3771429"/>
          </a:xfrm>
        </p:spPr>
      </p:pic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2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968754" y="4565656"/>
            <a:ext cx="21515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Click</a:t>
            </a:r>
            <a:r>
              <a:rPr lang="es-CO" dirty="0" smtClean="0"/>
              <a:t> en aceptar</a:t>
            </a:r>
            <a:endParaRPr lang="es-CO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8086167" y="4863994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0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97" y="1644046"/>
            <a:ext cx="8915928" cy="5108692"/>
          </a:xfrm>
        </p:spPr>
      </p:pic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3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8919884" y="4881034"/>
            <a:ext cx="21515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Click</a:t>
            </a:r>
            <a:r>
              <a:rPr lang="es-CO" dirty="0" smtClean="0"/>
              <a:t> en continuar</a:t>
            </a:r>
            <a:endParaRPr lang="es-CO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7037297" y="5065700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4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4</a:t>
            </a:r>
            <a:endParaRPr lang="es-CO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666" y="2120341"/>
            <a:ext cx="4866667" cy="3761905"/>
          </a:xfrm>
        </p:spPr>
      </p:pic>
      <p:sp>
        <p:nvSpPr>
          <p:cNvPr id="9" name="CuadroTexto 8"/>
          <p:cNvSpPr txBox="1"/>
          <p:nvPr/>
        </p:nvSpPr>
        <p:spPr>
          <a:xfrm>
            <a:off x="7377955" y="3947808"/>
            <a:ext cx="21515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Copie la clave</a:t>
            </a:r>
            <a:endParaRPr lang="es-CO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5504330" y="4132474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907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333" y="2091770"/>
            <a:ext cx="8733333" cy="3819048"/>
          </a:xfrm>
        </p:spPr>
      </p:pic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5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978586" y="3726757"/>
            <a:ext cx="215152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Pegue o trascriba la clave</a:t>
            </a:r>
            <a:endParaRPr lang="es-CO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6095999" y="3978929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7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320" y="1945248"/>
            <a:ext cx="4455354" cy="4351338"/>
          </a:xfrm>
        </p:spPr>
      </p:pic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6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050739" y="1907562"/>
            <a:ext cx="3263155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Click</a:t>
            </a:r>
            <a:r>
              <a:rPr lang="es-CO" dirty="0" smtClean="0"/>
              <a:t> en el candidato de su elección.</a:t>
            </a:r>
            <a:endParaRPr lang="es-CO" dirty="0"/>
          </a:p>
        </p:txBody>
      </p:sp>
      <p:sp>
        <p:nvSpPr>
          <p:cNvPr id="6" name="Cara sonriente 5"/>
          <p:cNvSpPr/>
          <p:nvPr/>
        </p:nvSpPr>
        <p:spPr>
          <a:xfrm>
            <a:off x="2985248" y="3106270"/>
            <a:ext cx="874058" cy="9278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Cara sonriente 9"/>
          <p:cNvSpPr/>
          <p:nvPr/>
        </p:nvSpPr>
        <p:spPr>
          <a:xfrm>
            <a:off x="5338534" y="3083951"/>
            <a:ext cx="874058" cy="9278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ara sonriente 11"/>
          <p:cNvSpPr/>
          <p:nvPr/>
        </p:nvSpPr>
        <p:spPr>
          <a:xfrm>
            <a:off x="4148444" y="3091749"/>
            <a:ext cx="874058" cy="9278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ara sonriente 12"/>
          <p:cNvSpPr/>
          <p:nvPr/>
        </p:nvSpPr>
        <p:spPr>
          <a:xfrm>
            <a:off x="2985248" y="4269533"/>
            <a:ext cx="874058" cy="9278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AutoShape 4" descr="Imágenes integradas 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45" y="2944797"/>
            <a:ext cx="3041149" cy="1656071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745" y="4714773"/>
            <a:ext cx="3041149" cy="1851133"/>
          </a:xfrm>
          <a:prstGeom prst="rect">
            <a:avLst/>
          </a:prstGeom>
        </p:spPr>
      </p:pic>
      <p:sp>
        <p:nvSpPr>
          <p:cNvPr id="18" name="Heptágono 17"/>
          <p:cNvSpPr/>
          <p:nvPr/>
        </p:nvSpPr>
        <p:spPr>
          <a:xfrm>
            <a:off x="9793888" y="3233125"/>
            <a:ext cx="322729" cy="39762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19" name="Estrella de 8 puntas 18"/>
          <p:cNvSpPr/>
          <p:nvPr/>
        </p:nvSpPr>
        <p:spPr>
          <a:xfrm>
            <a:off x="7050739" y="2830892"/>
            <a:ext cx="600637" cy="50397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21" name="Estrella de 8 puntas 20"/>
          <p:cNvSpPr/>
          <p:nvPr/>
        </p:nvSpPr>
        <p:spPr>
          <a:xfrm>
            <a:off x="7048680" y="4600868"/>
            <a:ext cx="600637" cy="503979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52053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22" y="1745997"/>
            <a:ext cx="7637721" cy="4351338"/>
          </a:xfrm>
        </p:spPr>
      </p:pic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187824" y="581999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/>
              <a:t>PASO 7</a:t>
            </a:r>
            <a:endParaRPr lang="es-CO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7615414" y="4379750"/>
            <a:ext cx="215152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 err="1" smtClean="0"/>
              <a:t>Click</a:t>
            </a:r>
            <a:r>
              <a:rPr lang="es-CO" dirty="0" smtClean="0"/>
              <a:t> en continuar</a:t>
            </a:r>
            <a:endParaRPr lang="es-CO" dirty="0"/>
          </a:p>
        </p:txBody>
      </p:sp>
      <p:cxnSp>
        <p:nvCxnSpPr>
          <p:cNvPr id="11" name="Conector recto de flecha 10"/>
          <p:cNvCxnSpPr/>
          <p:nvPr/>
        </p:nvCxnSpPr>
        <p:spPr>
          <a:xfrm flipH="1">
            <a:off x="5827058" y="4631921"/>
            <a:ext cx="1882587" cy="141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03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accent1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redest un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54188" cy="116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05436" y="2726648"/>
            <a:ext cx="10515600" cy="1325563"/>
          </a:xfrm>
        </p:spPr>
        <p:txBody>
          <a:bodyPr/>
          <a:lstStyle/>
          <a:p>
            <a:pPr algn="ctr"/>
            <a:r>
              <a:rPr lang="es-C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Felicitaciones por ejercer tú </a:t>
            </a:r>
            <a:br>
              <a:rPr lang="es-CO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CO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derecho al voto!</a:t>
            </a:r>
            <a:endParaRPr lang="es-CO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17058" y="4472838"/>
            <a:ext cx="8758518" cy="2385162"/>
          </a:xfrm>
        </p:spPr>
        <p:txBody>
          <a:bodyPr/>
          <a:lstStyle/>
          <a:p>
            <a:r>
              <a:rPr lang="es-CO" dirty="0" smtClean="0"/>
              <a:t>Mayor información en soporte.elecciones@unad.edu.co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536549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119</Words>
  <Application>Microsoft Office PowerPoint</Application>
  <PresentationFormat>Panorámica</PresentationFormat>
  <Paragraphs>33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Aharoni</vt:lpstr>
      <vt:lpstr>Arial</vt:lpstr>
      <vt:lpstr>Calibri</vt:lpstr>
      <vt:lpstr>Calibri Light</vt:lpstr>
      <vt:lpstr>Tema de Office</vt:lpstr>
      <vt:lpstr>Instructivo de votación</vt:lpstr>
      <vt:lpstr>PASO 1</vt:lpstr>
      <vt:lpstr>PASO 2</vt:lpstr>
      <vt:lpstr>PASO 3</vt:lpstr>
      <vt:lpstr>PASO 4</vt:lpstr>
      <vt:lpstr>PASO 5</vt:lpstr>
      <vt:lpstr>PASO 6</vt:lpstr>
      <vt:lpstr>PASO 7</vt:lpstr>
      <vt:lpstr>Felicitaciones por ejercer tú  derecho al voto!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Instructivo</dc:title>
  <dc:creator>Holman Nicolas Bernal Munoz</dc:creator>
  <cp:lastModifiedBy>Carolina Calle Velasco</cp:lastModifiedBy>
  <cp:revision>8</cp:revision>
  <dcterms:created xsi:type="dcterms:W3CDTF">2017-09-12T20:55:44Z</dcterms:created>
  <dcterms:modified xsi:type="dcterms:W3CDTF">2017-09-13T16:31:37Z</dcterms:modified>
</cp:coreProperties>
</file>